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Lst>
  <p:notesMasterIdLst>
    <p:notesMasterId r:id="rId7"/>
  </p:notesMasterIdLst>
  <p:handoutMasterIdLst>
    <p:handoutMasterId r:id="rId8"/>
  </p:handoutMasterIdLst>
  <p:sldIdLst>
    <p:sldId id="328" r:id="rId5"/>
    <p:sldId id="348" r:id="rId6"/>
  </p:sldIdLst>
  <p:sldSz cx="9144000" cy="6858000" type="screen4x3"/>
  <p:notesSz cx="6858000" cy="9144000"/>
  <p:custDataLst>
    <p:tags r:id="rId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209">
          <p15:clr>
            <a:srgbClr val="A4A3A4"/>
          </p15:clr>
        </p15:guide>
        <p15:guide id="3" orient="horz" pos="1236">
          <p15:clr>
            <a:srgbClr val="A4A3A4"/>
          </p15:clr>
        </p15:guide>
        <p15:guide id="4" orient="horz" pos="3944">
          <p15:clr>
            <a:srgbClr val="A4A3A4"/>
          </p15:clr>
        </p15:guide>
        <p15:guide id="5" orient="horz" pos="1056">
          <p15:clr>
            <a:srgbClr val="A4A3A4"/>
          </p15:clr>
        </p15:guide>
        <p15:guide id="6" pos="2880">
          <p15:clr>
            <a:srgbClr val="A4A3A4"/>
          </p15:clr>
        </p15:guide>
        <p15:guide id="7" pos="682">
          <p15:clr>
            <a:srgbClr val="A4A3A4"/>
          </p15:clr>
        </p15:guide>
        <p15:guide id="8" pos="545">
          <p15:clr>
            <a:srgbClr val="A4A3A4"/>
          </p15:clr>
        </p15:guide>
        <p15:guide id="9" pos="5178">
          <p15:clr>
            <a:srgbClr val="A4A3A4"/>
          </p15:clr>
        </p15:guide>
        <p15:guide id="10" pos="5432">
          <p15:clr>
            <a:srgbClr val="A4A3A4"/>
          </p15:clr>
        </p15:guide>
        <p15:guide id="11" orient="horz" pos="953">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egan Kile" initials="MK" lastIdx="40" clrIdx="6">
    <p:extLst>
      <p:ext uri="{19B8F6BF-5375-455C-9EA6-DF929625EA0E}">
        <p15:presenceInfo xmlns:p15="http://schemas.microsoft.com/office/powerpoint/2012/main" userId="S::mkile@geo-blue.com::4222dae0-daa8-404a-be1f-a013ef9415de" providerId="AD"/>
      </p:ext>
    </p:extLst>
  </p:cmAuthor>
  <p:cmAuthor id="1" name="Moira Bishop" initials="MB" lastIdx="2" clrIdx="0"/>
  <p:cmAuthor id="8" name="Matthew Consolo" initials="MC" lastIdx="10" clrIdx="7">
    <p:extLst>
      <p:ext uri="{19B8F6BF-5375-455C-9EA6-DF929625EA0E}">
        <p15:presenceInfo xmlns:p15="http://schemas.microsoft.com/office/powerpoint/2012/main" userId="67a1c29da0335267" providerId="Windows Live"/>
      </p:ext>
    </p:extLst>
  </p:cmAuthor>
  <p:cmAuthor id="2" name="Michelle Rodriguez" initials="MR" lastIdx="36" clrIdx="1"/>
  <p:cmAuthor id="9" name="Jackie Diamond" initials="JD" lastIdx="16" clrIdx="8">
    <p:extLst>
      <p:ext uri="{19B8F6BF-5375-455C-9EA6-DF929625EA0E}">
        <p15:presenceInfo xmlns:p15="http://schemas.microsoft.com/office/powerpoint/2012/main" userId="S::JDiamond@geo-blue.com::ddcd882d-994c-4ae1-a1a4-f5c657050efb" providerId="AD"/>
      </p:ext>
    </p:extLst>
  </p:cmAuthor>
  <p:cmAuthor id="3" name="Michelle Rodriguez" initials="MR [2]" lastIdx="2" clrIdx="2"/>
  <p:cmAuthor id="4" name="Laura Spaar" initials="LS" lastIdx="1" clrIdx="3"/>
  <p:cmAuthor id="5" name="Laura Spaar" initials="LS [2]" lastIdx="1" clrIdx="4"/>
  <p:cmAuthor id="6" name="Lynn Pina" initials="LP" lastIdx="2" clrIdx="5">
    <p:extLst>
      <p:ext uri="{19B8F6BF-5375-455C-9EA6-DF929625EA0E}">
        <p15:presenceInfo xmlns:p15="http://schemas.microsoft.com/office/powerpoint/2012/main" userId="Lynn Pi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B5A"/>
    <a:srgbClr val="E5F6FB"/>
    <a:srgbClr val="2FB2BF"/>
    <a:srgbClr val="17A9B7"/>
    <a:srgbClr val="EAECEE"/>
    <a:srgbClr val="ACE2EF"/>
    <a:srgbClr val="25408F"/>
    <a:srgbClr val="C3EDFF"/>
    <a:srgbClr val="AE9962"/>
    <a:srgbClr val="CBDF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1" autoAdjust="0"/>
    <p:restoredTop sz="96654" autoAdjust="0"/>
  </p:normalViewPr>
  <p:slideViewPr>
    <p:cSldViewPr snapToGrid="0" showGuides="1">
      <p:cViewPr varScale="1">
        <p:scale>
          <a:sx n="82" d="100"/>
          <a:sy n="82" d="100"/>
        </p:scale>
        <p:origin x="2626" y="62"/>
      </p:cViewPr>
      <p:guideLst>
        <p:guide orient="horz" pos="2160"/>
        <p:guide orient="horz" pos="1209"/>
        <p:guide orient="horz" pos="1236"/>
        <p:guide orient="horz" pos="3944"/>
        <p:guide orient="horz" pos="1056"/>
        <p:guide pos="2880"/>
        <p:guide pos="682"/>
        <p:guide pos="545"/>
        <p:guide pos="5178"/>
        <p:guide pos="5432"/>
        <p:guide orient="horz" pos="953"/>
      </p:guideLst>
    </p:cSldViewPr>
  </p:slideViewPr>
  <p:outlineViewPr>
    <p:cViewPr>
      <p:scale>
        <a:sx n="33" d="100"/>
        <a:sy n="33" d="100"/>
      </p:scale>
      <p:origin x="0" y="-9222"/>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7" d="100"/>
          <a:sy n="67" d="100"/>
        </p:scale>
        <p:origin x="322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tags" Target="tags/tag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25A513-BEDD-4461-AD61-A189D20F15F3}" type="datetimeFigureOut">
              <a:rPr lang="en-US" smtClean="0"/>
              <a:pPr/>
              <a:t>9/8/2021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138A16-5DD6-4CD1-A2C3-AE08805C51B1}" type="slidenum">
              <a:rPr lang="en-US" smtClean="0"/>
              <a:pPr/>
              <a:t>‹#›</a:t>
            </a:fld>
            <a:endParaRPr lang="en-US"/>
          </a:p>
        </p:txBody>
      </p:sp>
    </p:spTree>
    <p:extLst>
      <p:ext uri="{BB962C8B-B14F-4D97-AF65-F5344CB8AC3E}">
        <p14:creationId xmlns:p14="http://schemas.microsoft.com/office/powerpoint/2010/main" val="2273419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49F88B-839B-45DA-ABC8-766ADD06A4EC}" type="datetimeFigureOut">
              <a:rPr lang="en-US" smtClean="0"/>
              <a:pPr/>
              <a:t>9/8/2021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10F269-C761-4743-8F5E-F23DF54B90F1}" type="slidenum">
              <a:rPr lang="en-US" smtClean="0"/>
              <a:pPr/>
              <a:t>‹#›</a:t>
            </a:fld>
            <a:endParaRPr lang="en-US"/>
          </a:p>
        </p:txBody>
      </p:sp>
    </p:spTree>
    <p:extLst>
      <p:ext uri="{BB962C8B-B14F-4D97-AF65-F5344CB8AC3E}">
        <p14:creationId xmlns:p14="http://schemas.microsoft.com/office/powerpoint/2010/main" val="3706166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75DBF72-0CDD-A54F-9A36-6ECF0E365B62}"/>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237367"/>
            <a:ext cx="9144000" cy="6858000"/>
          </a:xfrm>
          <a:prstGeom prst="rect">
            <a:avLst/>
          </a:prstGeom>
        </p:spPr>
      </p:pic>
      <p:sp>
        <p:nvSpPr>
          <p:cNvPr id="2" name="Rectangle 1"/>
          <p:cNvSpPr/>
          <p:nvPr userDrawn="1"/>
        </p:nvSpPr>
        <p:spPr>
          <a:xfrm>
            <a:off x="0" y="6301409"/>
            <a:ext cx="9167570" cy="578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E6691943-4CEE-7844-9C79-862B6425783B}"/>
              </a:ext>
            </a:extLst>
          </p:cNvPr>
          <p:cNvSpPr>
            <a:spLocks noGrp="1"/>
          </p:cNvSpPr>
          <p:nvPr>
            <p:ph type="title" hasCustomPrompt="1"/>
          </p:nvPr>
        </p:nvSpPr>
        <p:spPr>
          <a:xfrm>
            <a:off x="387180" y="2497301"/>
            <a:ext cx="4341340" cy="1101181"/>
          </a:xfrm>
          <a:prstGeom prst="rect">
            <a:avLst/>
          </a:prstGeom>
        </p:spPr>
        <p:txBody>
          <a:bodyPr anchor="ctr" anchorCtr="0">
            <a:normAutofit/>
          </a:bodyPr>
          <a:lstStyle>
            <a:lvl1pPr algn="l">
              <a:lnSpc>
                <a:spcPts val="3200"/>
              </a:lnSpc>
              <a:defRPr sz="3200" b="0" i="0" cap="none">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6" name="Text Placeholder 2">
            <a:extLst>
              <a:ext uri="{FF2B5EF4-FFF2-40B4-BE49-F238E27FC236}">
                <a16:creationId xmlns:a16="http://schemas.microsoft.com/office/drawing/2014/main" id="{8E6148E4-5A95-AA40-8240-76136942441C}"/>
              </a:ext>
            </a:extLst>
          </p:cNvPr>
          <p:cNvSpPr>
            <a:spLocks noGrp="1"/>
          </p:cNvSpPr>
          <p:nvPr>
            <p:ph type="body" idx="1" hasCustomPrompt="1"/>
          </p:nvPr>
        </p:nvSpPr>
        <p:spPr>
          <a:xfrm>
            <a:off x="387180" y="3576966"/>
            <a:ext cx="4341340" cy="762004"/>
          </a:xfrm>
        </p:spPr>
        <p:txBody>
          <a:bodyPr anchor="ctr">
            <a:normAutofit/>
          </a:bodyPr>
          <a:lstStyle>
            <a:lvl1pPr marL="0" indent="0" algn="l">
              <a:buNone/>
              <a:defRPr sz="1400" b="1" spc="100" baseline="0">
                <a:solidFill>
                  <a:schemeClr val="bg1"/>
                </a:solidFill>
              </a:defRPr>
            </a:lvl1pPr>
          </a:lstStyle>
          <a:p>
            <a:r>
              <a:rPr lang="en-US" dirty="0"/>
              <a:t>CLICK TO ADD TEXT</a:t>
            </a:r>
          </a:p>
        </p:txBody>
      </p:sp>
      <p:sp>
        <p:nvSpPr>
          <p:cNvPr id="13" name="TextBox 12">
            <a:extLst>
              <a:ext uri="{FF2B5EF4-FFF2-40B4-BE49-F238E27FC236}">
                <a16:creationId xmlns:a16="http://schemas.microsoft.com/office/drawing/2014/main" id="{A2D983FD-4D9D-B748-AD99-4E3319AA67B3}"/>
              </a:ext>
            </a:extLst>
          </p:cNvPr>
          <p:cNvSpPr txBox="1"/>
          <p:nvPr userDrawn="1"/>
        </p:nvSpPr>
        <p:spPr>
          <a:xfrm>
            <a:off x="387180" y="6359984"/>
            <a:ext cx="8408950" cy="461665"/>
          </a:xfrm>
          <a:prstGeom prst="rect">
            <a:avLst/>
          </a:prstGeom>
          <a:noFill/>
        </p:spPr>
        <p:txBody>
          <a:bodyPr wrap="square" lIns="0" rIns="0" rtlCol="0" anchor="ctr">
            <a:spAutoFit/>
          </a:bodyPr>
          <a:lstStyle/>
          <a:p>
            <a:pPr algn="l"/>
            <a:r>
              <a:rPr lang="en-US" sz="800" i="1" dirty="0">
                <a:solidFill>
                  <a:schemeClr val="accent5">
                    <a:lumMod val="60000"/>
                    <a:lumOff val="40000"/>
                  </a:schemeClr>
                </a:solidFill>
                <a:effectLst/>
                <a:latin typeface="+mn-lt"/>
              </a:rPr>
              <a:t>GeoBlue is the trade name of Worldwide Insurance Services, LLC (Worldwide Services Insurance Agency, LLC in California and New York), an independent licensee of the Blue Cross and Blue Shield Association. GeoBlue is the administrator of coverage provided under insurance policies issued by 4 Ever Life International Limited, Bermuda, an independent licensee of the Blue Cross Blue Shield Association.</a:t>
            </a:r>
          </a:p>
        </p:txBody>
      </p:sp>
    </p:spTree>
    <p:extLst>
      <p:ext uri="{BB962C8B-B14F-4D97-AF65-F5344CB8AC3E}">
        <p14:creationId xmlns:p14="http://schemas.microsoft.com/office/powerpoint/2010/main" val="842292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ection_Header_Plain">
    <p:spTree>
      <p:nvGrpSpPr>
        <p:cNvPr id="1" name=""/>
        <p:cNvGrpSpPr/>
        <p:nvPr/>
      </p:nvGrpSpPr>
      <p:grpSpPr>
        <a:xfrm>
          <a:off x="0" y="0"/>
          <a:ext cx="0" cy="0"/>
          <a:chOff x="0" y="0"/>
          <a:chExt cx="0" cy="0"/>
        </a:xfrm>
      </p:grpSpPr>
      <p:sp>
        <p:nvSpPr>
          <p:cNvPr id="7" name="Rectangle 6"/>
          <p:cNvSpPr/>
          <p:nvPr userDrawn="1"/>
        </p:nvSpPr>
        <p:spPr>
          <a:xfrm>
            <a:off x="0" y="1"/>
            <a:ext cx="9144000" cy="68729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8113" y="4755"/>
            <a:ext cx="9144000" cy="6848489"/>
          </a:xfrm>
          <a:prstGeom prst="rect">
            <a:avLst/>
          </a:prstGeom>
        </p:spPr>
      </p:pic>
      <p:sp>
        <p:nvSpPr>
          <p:cNvPr id="8" name="Title 1"/>
          <p:cNvSpPr>
            <a:spLocks noGrp="1"/>
          </p:cNvSpPr>
          <p:nvPr>
            <p:ph type="title" hasCustomPrompt="1"/>
          </p:nvPr>
        </p:nvSpPr>
        <p:spPr>
          <a:xfrm>
            <a:off x="0" y="2639882"/>
            <a:ext cx="9144000" cy="1101181"/>
          </a:xfrm>
          <a:prstGeom prst="rect">
            <a:avLst/>
          </a:prstGeom>
        </p:spPr>
        <p:txBody>
          <a:bodyPr anchor="ctr" anchorCtr="0">
            <a:normAutofit/>
          </a:bodyPr>
          <a:lstStyle>
            <a:lvl1pPr algn="ctr">
              <a:lnSpc>
                <a:spcPts val="3200"/>
              </a:lnSpc>
              <a:defRPr sz="3200" b="0" cap="none">
                <a:solidFill>
                  <a:schemeClr val="bg1"/>
                </a:solidFill>
              </a:defRPr>
            </a:lvl1pPr>
          </a:lstStyle>
          <a:p>
            <a:r>
              <a:rPr lang="en-US" dirty="0"/>
              <a:t>Click to edit master title style</a:t>
            </a:r>
          </a:p>
        </p:txBody>
      </p:sp>
      <p:sp>
        <p:nvSpPr>
          <p:cNvPr id="9" name="Text Placeholder 2"/>
          <p:cNvSpPr>
            <a:spLocks noGrp="1"/>
          </p:cNvSpPr>
          <p:nvPr>
            <p:ph type="body" idx="1" hasCustomPrompt="1"/>
          </p:nvPr>
        </p:nvSpPr>
        <p:spPr>
          <a:xfrm>
            <a:off x="0" y="3719547"/>
            <a:ext cx="9144000" cy="762004"/>
          </a:xfrm>
        </p:spPr>
        <p:txBody>
          <a:bodyPr anchor="ctr">
            <a:normAutofit/>
          </a:bodyPr>
          <a:lstStyle>
            <a:lvl1pPr marL="0" indent="0" algn="ctr">
              <a:buNone/>
              <a:defRPr sz="1600" b="1" spc="100" baseline="0">
                <a:solidFill>
                  <a:schemeClr val="bg1"/>
                </a:solidFill>
              </a:defRPr>
            </a:lvl1pPr>
          </a:lstStyle>
          <a:p>
            <a:r>
              <a:rPr lang="en-US" dirty="0"/>
              <a:t>CLICK TO ADD TEXT</a:t>
            </a:r>
          </a:p>
        </p:txBody>
      </p:sp>
      <p:sp>
        <p:nvSpPr>
          <p:cNvPr id="10" name="Slide Number Placeholder 5">
            <a:extLst>
              <a:ext uri="{FF2B5EF4-FFF2-40B4-BE49-F238E27FC236}">
                <a16:creationId xmlns:a16="http://schemas.microsoft.com/office/drawing/2014/main" id="{23D5CD33-B645-EB4D-9F35-B5E9FE172AF6}"/>
              </a:ext>
            </a:extLst>
          </p:cNvPr>
          <p:cNvSpPr>
            <a:spLocks noGrp="1"/>
          </p:cNvSpPr>
          <p:nvPr>
            <p:ph type="sldNum" sz="quarter" idx="12"/>
          </p:nvPr>
        </p:nvSpPr>
        <p:spPr>
          <a:xfrm>
            <a:off x="8639742" y="6513813"/>
            <a:ext cx="549991" cy="260720"/>
          </a:xfrm>
          <a:prstGeom prst="rect">
            <a:avLst/>
          </a:prstGeom>
        </p:spPr>
        <p:txBody>
          <a:bodyPr anchor="ctr"/>
          <a:lstStyle>
            <a:lvl1pPr algn="l">
              <a:defRPr sz="1000" b="1">
                <a:solidFill>
                  <a:schemeClr val="bg1"/>
                </a:solidFill>
              </a:defRPr>
            </a:lvl1pPr>
          </a:lstStyle>
          <a:p>
            <a:fld id="{A63580E6-C309-4FE3-B2CD-E1AD4FC8AF4D}" type="slidenum">
              <a:rPr lang="en-US" smtClean="0"/>
              <a:pPr/>
              <a:t>‹#›</a:t>
            </a:fld>
            <a:endParaRPr lang="en-US"/>
          </a:p>
        </p:txBody>
      </p:sp>
    </p:spTree>
    <p:extLst>
      <p:ext uri="{BB962C8B-B14F-4D97-AF65-F5344CB8AC3E}">
        <p14:creationId xmlns:p14="http://schemas.microsoft.com/office/powerpoint/2010/main" val="354963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Section_Header_Plain">
    <p:bg>
      <p:bgPr>
        <a:solidFill>
          <a:schemeClr val="accent5"/>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48489"/>
          </a:xfrm>
          <a:prstGeom prst="rect">
            <a:avLst/>
          </a:prstGeom>
          <a:solidFill>
            <a:schemeClr val="accent5"/>
          </a:solidFill>
        </p:spPr>
      </p:pic>
      <p:sp>
        <p:nvSpPr>
          <p:cNvPr id="8" name="Title 1"/>
          <p:cNvSpPr>
            <a:spLocks noGrp="1"/>
          </p:cNvSpPr>
          <p:nvPr>
            <p:ph type="title" hasCustomPrompt="1"/>
          </p:nvPr>
        </p:nvSpPr>
        <p:spPr>
          <a:xfrm>
            <a:off x="0" y="2639882"/>
            <a:ext cx="9144000" cy="1101181"/>
          </a:xfrm>
          <a:prstGeom prst="rect">
            <a:avLst/>
          </a:prstGeom>
        </p:spPr>
        <p:txBody>
          <a:bodyPr anchor="ctr" anchorCtr="0">
            <a:normAutofit/>
          </a:bodyPr>
          <a:lstStyle>
            <a:lvl1pPr algn="ctr">
              <a:lnSpc>
                <a:spcPts val="3200"/>
              </a:lnSpc>
              <a:defRPr sz="3200" b="0" cap="none">
                <a:solidFill>
                  <a:schemeClr val="bg1"/>
                </a:solidFill>
              </a:defRPr>
            </a:lvl1pPr>
          </a:lstStyle>
          <a:p>
            <a:r>
              <a:rPr lang="en-US" dirty="0"/>
              <a:t>Click to edit master title style</a:t>
            </a:r>
          </a:p>
        </p:txBody>
      </p:sp>
      <p:sp>
        <p:nvSpPr>
          <p:cNvPr id="10" name="Text Placeholder 2">
            <a:extLst>
              <a:ext uri="{FF2B5EF4-FFF2-40B4-BE49-F238E27FC236}">
                <a16:creationId xmlns:a16="http://schemas.microsoft.com/office/drawing/2014/main" id="{4C5B8A69-0BA2-084B-A840-1B13129A0CED}"/>
              </a:ext>
            </a:extLst>
          </p:cNvPr>
          <p:cNvSpPr>
            <a:spLocks noGrp="1"/>
          </p:cNvSpPr>
          <p:nvPr>
            <p:ph type="body" idx="1" hasCustomPrompt="1"/>
          </p:nvPr>
        </p:nvSpPr>
        <p:spPr>
          <a:xfrm>
            <a:off x="0" y="3719547"/>
            <a:ext cx="9144000" cy="762004"/>
          </a:xfrm>
        </p:spPr>
        <p:txBody>
          <a:bodyPr anchor="ctr">
            <a:normAutofit/>
          </a:bodyPr>
          <a:lstStyle>
            <a:lvl1pPr marL="0" indent="0" algn="ctr">
              <a:buNone/>
              <a:defRPr sz="1600" b="1" spc="100" baseline="0">
                <a:solidFill>
                  <a:schemeClr val="bg1"/>
                </a:solidFill>
              </a:defRPr>
            </a:lvl1pPr>
          </a:lstStyle>
          <a:p>
            <a:r>
              <a:rPr lang="en-US" dirty="0"/>
              <a:t>CLICK TO ADD TEXT</a:t>
            </a:r>
          </a:p>
        </p:txBody>
      </p:sp>
      <p:sp>
        <p:nvSpPr>
          <p:cNvPr id="9" name="Slide Number Placeholder 5">
            <a:extLst>
              <a:ext uri="{FF2B5EF4-FFF2-40B4-BE49-F238E27FC236}">
                <a16:creationId xmlns:a16="http://schemas.microsoft.com/office/drawing/2014/main" id="{3CB85BEF-884E-8F46-B556-6383C14F123E}"/>
              </a:ext>
            </a:extLst>
          </p:cNvPr>
          <p:cNvSpPr>
            <a:spLocks noGrp="1"/>
          </p:cNvSpPr>
          <p:nvPr>
            <p:ph type="sldNum" sz="quarter" idx="12"/>
          </p:nvPr>
        </p:nvSpPr>
        <p:spPr>
          <a:xfrm>
            <a:off x="8639742" y="6513813"/>
            <a:ext cx="549991" cy="260720"/>
          </a:xfrm>
          <a:prstGeom prst="rect">
            <a:avLst/>
          </a:prstGeom>
        </p:spPr>
        <p:txBody>
          <a:bodyPr anchor="ctr"/>
          <a:lstStyle>
            <a:lvl1pPr algn="l">
              <a:defRPr sz="1000" b="1">
                <a:solidFill>
                  <a:schemeClr val="bg1"/>
                </a:solidFill>
              </a:defRPr>
            </a:lvl1pPr>
          </a:lstStyle>
          <a:p>
            <a:fld id="{A63580E6-C309-4FE3-B2CD-E1AD4FC8AF4D}" type="slidenum">
              <a:rPr lang="en-US" smtClean="0"/>
              <a:pPr/>
              <a:t>‹#›</a:t>
            </a:fld>
            <a:endParaRPr lang="en-US"/>
          </a:p>
        </p:txBody>
      </p:sp>
    </p:spTree>
    <p:extLst>
      <p:ext uri="{BB962C8B-B14F-4D97-AF65-F5344CB8AC3E}">
        <p14:creationId xmlns:p14="http://schemas.microsoft.com/office/powerpoint/2010/main" val="2225494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88837C45-960C-FA47-80FF-AE1587BF99F0}"/>
              </a:ext>
            </a:extLst>
          </p:cNvPr>
          <p:cNvPicPr>
            <a:picLocks noChangeAspect="1"/>
          </p:cNvPicPr>
          <p:nvPr userDrawn="1"/>
        </p:nvPicPr>
        <p:blipFill>
          <a:blip r:embed="rId2">
            <a:duotone>
              <a:prstClr val="black"/>
              <a:schemeClr val="tx1">
                <a:tint val="45000"/>
                <a:satMod val="400000"/>
              </a:schemeClr>
            </a:duotone>
            <a:extLst>
              <a:ext uri="{28A0092B-C50C-407E-A947-70E740481C1C}">
                <a14:useLocalDpi xmlns:a14="http://schemas.microsoft.com/office/drawing/2010/main"/>
              </a:ext>
            </a:extLst>
          </a:blip>
          <a:stretch>
            <a:fillRect/>
          </a:stretch>
        </p:blipFill>
        <p:spPr>
          <a:xfrm>
            <a:off x="0" y="0"/>
            <a:ext cx="9144000" cy="6848489"/>
          </a:xfrm>
          <a:prstGeom prst="rect">
            <a:avLst/>
          </a:prstGeom>
        </p:spPr>
      </p:pic>
      <p:pic>
        <p:nvPicPr>
          <p:cNvPr id="13" name="Picture 12" descr="A close up of a sign&#10;&#10;Description automatically generated">
            <a:extLst>
              <a:ext uri="{FF2B5EF4-FFF2-40B4-BE49-F238E27FC236}">
                <a16:creationId xmlns:a16="http://schemas.microsoft.com/office/drawing/2014/main" id="{00214CD3-86B6-054C-B54F-3B3BFA3535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016" y="422553"/>
            <a:ext cx="3012046" cy="623476"/>
          </a:xfrm>
          <a:prstGeom prst="rect">
            <a:avLst/>
          </a:prstGeom>
        </p:spPr>
      </p:pic>
      <p:sp>
        <p:nvSpPr>
          <p:cNvPr id="14" name="TextBox 13">
            <a:extLst>
              <a:ext uri="{FF2B5EF4-FFF2-40B4-BE49-F238E27FC236}">
                <a16:creationId xmlns:a16="http://schemas.microsoft.com/office/drawing/2014/main" id="{25ACE099-1F93-B245-8042-86414D4C1CAB}"/>
              </a:ext>
            </a:extLst>
          </p:cNvPr>
          <p:cNvSpPr txBox="1"/>
          <p:nvPr userDrawn="1"/>
        </p:nvSpPr>
        <p:spPr>
          <a:xfrm>
            <a:off x="407016" y="5767013"/>
            <a:ext cx="8330584" cy="907941"/>
          </a:xfrm>
          <a:prstGeom prst="rect">
            <a:avLst/>
          </a:prstGeom>
          <a:noFill/>
        </p:spPr>
        <p:txBody>
          <a:bodyPr wrap="square" lIns="0" rIns="0" rtlCol="0" anchor="ctr">
            <a:spAutoFit/>
          </a:bodyPr>
          <a:lstStyle/>
          <a:p>
            <a:pPr algn="l"/>
            <a:r>
              <a:rPr lang="en-US" sz="800" i="1" dirty="0">
                <a:solidFill>
                  <a:schemeClr val="accent5">
                    <a:lumMod val="60000"/>
                    <a:lumOff val="40000"/>
                  </a:schemeClr>
                </a:solidFill>
                <a:effectLst/>
                <a:latin typeface="+mn-lt"/>
              </a:rPr>
              <a:t>Telemedicine services are provided by Teladoc Health, directly to members. GeoBlue assumes no liability and accepts no responsibility for information provided by Teladoc Health and the performance of the services by Teladoc Health. Support and information provided through this service does not confirm that any related treatment or additional support is covered under a member’s health plan.</a:t>
            </a:r>
          </a:p>
          <a:p>
            <a:pPr algn="l">
              <a:spcBef>
                <a:spcPts val="600"/>
              </a:spcBef>
            </a:pPr>
            <a:r>
              <a:rPr lang="en-US" sz="800" i="1" dirty="0">
                <a:solidFill>
                  <a:schemeClr val="accent5">
                    <a:lumMod val="60000"/>
                    <a:lumOff val="40000"/>
                  </a:schemeClr>
                </a:solidFill>
                <a:effectLst/>
                <a:latin typeface="+mn-lt"/>
              </a:rPr>
              <a:t>GeoBlue is the trade name of Worldwide Insurance Services, LLC (Worldwide Services Insurance Agency, LLC in California and New York), an independent licensee of the Blue Cross and Blue Shield Association. GeoBlue is the administrator of coverage provided under insurance policies issued by 4 Ever Life International Limited, Bermuda, an independent licensee of the Blue Cross Blue Shield Association.</a:t>
            </a:r>
          </a:p>
        </p:txBody>
      </p:sp>
      <p:sp>
        <p:nvSpPr>
          <p:cNvPr id="21" name="Graphic 9">
            <a:extLst>
              <a:ext uri="{FF2B5EF4-FFF2-40B4-BE49-F238E27FC236}">
                <a16:creationId xmlns:a16="http://schemas.microsoft.com/office/drawing/2014/main" id="{43B86E56-9607-4741-A0F7-F1C7505B68F1}"/>
              </a:ext>
            </a:extLst>
          </p:cNvPr>
          <p:cNvSpPr/>
          <p:nvPr userDrawn="1"/>
        </p:nvSpPr>
        <p:spPr>
          <a:xfrm>
            <a:off x="0" y="1827402"/>
            <a:ext cx="5839113" cy="2632710"/>
          </a:xfrm>
          <a:custGeom>
            <a:avLst/>
            <a:gdLst>
              <a:gd name="connsiteX0" fmla="*/ 5738368 w 5839113"/>
              <a:gd name="connsiteY0" fmla="*/ 0 h 2632710"/>
              <a:gd name="connsiteX1" fmla="*/ 0 w 5839113"/>
              <a:gd name="connsiteY1" fmla="*/ 0 h 2632710"/>
              <a:gd name="connsiteX2" fmla="*/ 0 w 5839113"/>
              <a:gd name="connsiteY2" fmla="*/ 2632710 h 2632710"/>
              <a:gd name="connsiteX3" fmla="*/ 4735703 w 5839113"/>
              <a:gd name="connsiteY3" fmla="*/ 2632710 h 2632710"/>
              <a:gd name="connsiteX4" fmla="*/ 4926711 w 5839113"/>
              <a:gd name="connsiteY4" fmla="*/ 2490978 h 2632710"/>
              <a:gd name="connsiteX5" fmla="*/ 5830824 w 5839113"/>
              <a:gd name="connsiteY5" fmla="*/ 141605 h 2632710"/>
              <a:gd name="connsiteX6" fmla="*/ 5738368 w 5839113"/>
              <a:gd name="connsiteY6" fmla="*/ 0 h 2632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9113" h="2632710">
                <a:moveTo>
                  <a:pt x="5738368" y="0"/>
                </a:moveTo>
                <a:lnTo>
                  <a:pt x="0" y="0"/>
                </a:lnTo>
                <a:lnTo>
                  <a:pt x="0" y="2632710"/>
                </a:lnTo>
                <a:lnTo>
                  <a:pt x="4735703" y="2632710"/>
                </a:lnTo>
                <a:cubicBezTo>
                  <a:pt x="4735703" y="2632710"/>
                  <a:pt x="4877435" y="2632710"/>
                  <a:pt x="4926711" y="2490978"/>
                </a:cubicBezTo>
                <a:lnTo>
                  <a:pt x="5830824" y="141605"/>
                </a:lnTo>
                <a:cubicBezTo>
                  <a:pt x="5830824" y="141605"/>
                  <a:pt x="5880100" y="0"/>
                  <a:pt x="5738368" y="0"/>
                </a:cubicBezTo>
                <a:close/>
              </a:path>
            </a:pathLst>
          </a:custGeom>
          <a:solidFill>
            <a:srgbClr val="00AFDB"/>
          </a:solidFill>
          <a:ln w="12700" cap="flat">
            <a:noFill/>
            <a:prstDash val="solid"/>
            <a:miter/>
          </a:ln>
        </p:spPr>
        <p:txBody>
          <a:bodyPr rtlCol="0" anchor="ctr"/>
          <a:lstStyle/>
          <a:p>
            <a:endParaRPr lang="en-US"/>
          </a:p>
        </p:txBody>
      </p:sp>
      <p:sp>
        <p:nvSpPr>
          <p:cNvPr id="22" name="Picture Placeholder 22">
            <a:extLst>
              <a:ext uri="{FF2B5EF4-FFF2-40B4-BE49-F238E27FC236}">
                <a16:creationId xmlns:a16="http://schemas.microsoft.com/office/drawing/2014/main" id="{59DE5DD8-593B-DB4F-AD21-D4653868AE82}"/>
              </a:ext>
            </a:extLst>
          </p:cNvPr>
          <p:cNvSpPr>
            <a:spLocks noGrp="1"/>
          </p:cNvSpPr>
          <p:nvPr>
            <p:ph type="pic" sz="quarter" idx="13" hasCustomPrompt="1"/>
          </p:nvPr>
        </p:nvSpPr>
        <p:spPr>
          <a:xfrm>
            <a:off x="4793273" y="2709863"/>
            <a:ext cx="4350726" cy="2628660"/>
          </a:xfrm>
          <a:custGeom>
            <a:avLst/>
            <a:gdLst>
              <a:gd name="connsiteX0" fmla="*/ 1094518 w 4350726"/>
              <a:gd name="connsiteY0" fmla="*/ 0 h 2628660"/>
              <a:gd name="connsiteX1" fmla="*/ 4350726 w 4350726"/>
              <a:gd name="connsiteY1" fmla="*/ 0 h 2628660"/>
              <a:gd name="connsiteX2" fmla="*/ 4350726 w 4350726"/>
              <a:gd name="connsiteY2" fmla="*/ 2628660 h 2628660"/>
              <a:gd name="connsiteX3" fmla="*/ 100606 w 4350726"/>
              <a:gd name="connsiteY3" fmla="*/ 2628660 h 2628660"/>
              <a:gd name="connsiteX4" fmla="*/ 8278 w 4350726"/>
              <a:gd name="connsiteY4" fmla="*/ 2487124 h 2628660"/>
              <a:gd name="connsiteX5" fmla="*/ 911010 w 4350726"/>
              <a:gd name="connsiteY5" fmla="*/ 141136 h 2628660"/>
              <a:gd name="connsiteX6" fmla="*/ 1078870 w 4350726"/>
              <a:gd name="connsiteY6" fmla="*/ 1813 h 262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0726" h="2628660">
                <a:moveTo>
                  <a:pt x="1094518" y="0"/>
                </a:moveTo>
                <a:lnTo>
                  <a:pt x="4350726" y="0"/>
                </a:lnTo>
                <a:lnTo>
                  <a:pt x="4350726" y="2628660"/>
                </a:lnTo>
                <a:lnTo>
                  <a:pt x="100606" y="2628660"/>
                </a:lnTo>
                <a:cubicBezTo>
                  <a:pt x="-40930" y="2628660"/>
                  <a:pt x="8278" y="2487124"/>
                  <a:pt x="8278" y="2487124"/>
                </a:cubicBezTo>
                <a:lnTo>
                  <a:pt x="911010" y="141136"/>
                </a:lnTo>
                <a:cubicBezTo>
                  <a:pt x="947916" y="34985"/>
                  <a:pt x="1036756" y="8447"/>
                  <a:pt x="1078870" y="1813"/>
                </a:cubicBezTo>
                <a:close/>
              </a:path>
            </a:pathLst>
          </a:custGeom>
          <a:pattFill prst="pct20">
            <a:fgClr>
              <a:srgbClr val="00AFDB"/>
            </a:fgClr>
            <a:bgClr>
              <a:schemeClr val="bg1"/>
            </a:bgClr>
          </a:pattFill>
        </p:spPr>
        <p:txBody>
          <a:bodyPr wrap="square" anchor="ctr">
            <a:noAutofit/>
          </a:bodyPr>
          <a:lstStyle>
            <a:lvl1pPr marL="0" indent="0" algn="ctr">
              <a:buNone/>
              <a:defRPr sz="1200" b="1" spc="300"/>
            </a:lvl1pPr>
          </a:lstStyle>
          <a:p>
            <a:r>
              <a:rPr lang="en-US"/>
              <a:t>INSERT PHOTO</a:t>
            </a:r>
          </a:p>
        </p:txBody>
      </p:sp>
      <p:sp>
        <p:nvSpPr>
          <p:cNvPr id="23" name="Title 1">
            <a:extLst>
              <a:ext uri="{FF2B5EF4-FFF2-40B4-BE49-F238E27FC236}">
                <a16:creationId xmlns:a16="http://schemas.microsoft.com/office/drawing/2014/main" id="{F24DC423-1521-D748-873F-57C9CD54734B}"/>
              </a:ext>
            </a:extLst>
          </p:cNvPr>
          <p:cNvSpPr>
            <a:spLocks noGrp="1"/>
          </p:cNvSpPr>
          <p:nvPr>
            <p:ph type="title" hasCustomPrompt="1"/>
          </p:nvPr>
        </p:nvSpPr>
        <p:spPr>
          <a:xfrm>
            <a:off x="387180" y="1827402"/>
            <a:ext cx="4341340" cy="2632710"/>
          </a:xfrm>
          <a:prstGeom prst="rect">
            <a:avLst/>
          </a:prstGeom>
        </p:spPr>
        <p:txBody>
          <a:bodyPr anchor="ctr" anchorCtr="0">
            <a:normAutofit/>
          </a:bodyPr>
          <a:lstStyle>
            <a:lvl1pPr algn="ctr">
              <a:lnSpc>
                <a:spcPts val="4000"/>
              </a:lnSpc>
              <a:defRPr sz="3200" b="0" i="0" cap="none">
                <a:solidFill>
                  <a:schemeClr val="bg1"/>
                </a:solidFill>
                <a:latin typeface="Arial" panose="020B0604020202020204" pitchFamily="34" charset="0"/>
                <a:cs typeface="Arial" panose="020B0604020202020204" pitchFamily="34" charset="0"/>
              </a:defRPr>
            </a:lvl1pPr>
          </a:lstStyle>
          <a:p>
            <a:r>
              <a:rPr lang="en-US" dirty="0"/>
              <a:t>Questions?</a:t>
            </a:r>
          </a:p>
        </p:txBody>
      </p:sp>
    </p:spTree>
    <p:extLst>
      <p:ext uri="{BB962C8B-B14F-4D97-AF65-F5344CB8AC3E}">
        <p14:creationId xmlns:p14="http://schemas.microsoft.com/office/powerpoint/2010/main" val="4044313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id="{E1DC7D49-6BDD-1E4A-9781-56A9400595EB}"/>
              </a:ext>
            </a:extLst>
          </p:cNvPr>
          <p:cNvSpPr/>
          <p:nvPr userDrawn="1"/>
        </p:nvSpPr>
        <p:spPr>
          <a:xfrm>
            <a:off x="0" y="0"/>
            <a:ext cx="9144000" cy="1389757"/>
          </a:xfrm>
          <a:prstGeom prst="roundRect">
            <a:avLst>
              <a:gd name="adj" fmla="val 0"/>
            </a:avLst>
          </a:prstGeom>
          <a:solidFill>
            <a:srgbClr val="EAECEE"/>
          </a:solidFill>
          <a:ln w="28575" cap="rnd">
            <a:no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 </a:t>
            </a:r>
          </a:p>
        </p:txBody>
      </p:sp>
      <p:pic>
        <p:nvPicPr>
          <p:cNvPr id="6133" name="Graphic 15">
            <a:extLst>
              <a:ext uri="{FF2B5EF4-FFF2-40B4-BE49-F238E27FC236}">
                <a16:creationId xmlns:a16="http://schemas.microsoft.com/office/drawing/2014/main" id="{90F2AB48-323C-4343-8BD6-A254C4D876E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458095" y="0"/>
            <a:ext cx="5685905" cy="1383246"/>
          </a:xfrm>
          <a:prstGeom prst="rect">
            <a:avLst/>
          </a:prstGeom>
        </p:spPr>
      </p:pic>
      <p:sp>
        <p:nvSpPr>
          <p:cNvPr id="3" name="Content Placeholder 2"/>
          <p:cNvSpPr>
            <a:spLocks noGrp="1"/>
          </p:cNvSpPr>
          <p:nvPr>
            <p:ph idx="1"/>
          </p:nvPr>
        </p:nvSpPr>
        <p:spPr>
          <a:xfrm>
            <a:off x="795000" y="1497196"/>
            <a:ext cx="7350499" cy="4298950"/>
          </a:xfrm>
        </p:spPr>
        <p:txBody>
          <a:bodyPr>
            <a:normAutofit/>
          </a:bodyPr>
          <a:lstStyle>
            <a:lvl1pPr marL="233363" indent="-233363">
              <a:buClr>
                <a:schemeClr val="bg2"/>
              </a:buClr>
              <a:defRPr sz="1600"/>
            </a:lvl1pPr>
            <a:lvl2pPr>
              <a:buClr>
                <a:schemeClr val="bg2"/>
              </a:buClr>
              <a:defRPr sz="1400"/>
            </a:lvl2pPr>
            <a:lvl3pPr>
              <a:buClr>
                <a:schemeClr val="bg2"/>
              </a:buClr>
              <a:defRPr sz="1200"/>
            </a:lvl3pPr>
            <a:lvl4pPr>
              <a:buClr>
                <a:schemeClr val="bg2"/>
              </a:buClr>
              <a:defRPr sz="1100"/>
            </a:lvl4pPr>
            <a:lvl5pPr>
              <a:buClr>
                <a:schemeClr val="bg2"/>
              </a:buCl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p:nvPr>
        </p:nvSpPr>
        <p:spPr>
          <a:xfrm>
            <a:off x="256858" y="256618"/>
            <a:ext cx="8604644" cy="388841"/>
          </a:xfrm>
        </p:spPr>
        <p:txBody>
          <a:bodyPr anchor="t">
            <a:noAutofit/>
          </a:bodyPr>
          <a:lstStyle>
            <a:lvl1pPr>
              <a:defRPr sz="2400">
                <a:solidFill>
                  <a:schemeClr val="accent5"/>
                </a:solidFill>
              </a:defRPr>
            </a:lvl1pPr>
          </a:lstStyle>
          <a:p>
            <a:r>
              <a:rPr lang="en-US" dirty="0"/>
              <a:t>Click to edit Master title style</a:t>
            </a:r>
          </a:p>
        </p:txBody>
      </p:sp>
      <p:sp>
        <p:nvSpPr>
          <p:cNvPr id="7" name="Text Placeholder 5">
            <a:extLst>
              <a:ext uri="{FF2B5EF4-FFF2-40B4-BE49-F238E27FC236}">
                <a16:creationId xmlns:a16="http://schemas.microsoft.com/office/drawing/2014/main" id="{796C03E1-A123-4941-AEBE-8482E7036B00}"/>
              </a:ext>
            </a:extLst>
          </p:cNvPr>
          <p:cNvSpPr>
            <a:spLocks noGrp="1"/>
          </p:cNvSpPr>
          <p:nvPr>
            <p:ph type="body" sz="quarter" idx="10" hasCustomPrompt="1"/>
          </p:nvPr>
        </p:nvSpPr>
        <p:spPr>
          <a:xfrm>
            <a:off x="278374" y="705568"/>
            <a:ext cx="8604644" cy="617569"/>
          </a:xfrm>
        </p:spPr>
        <p:txBody>
          <a:bodyPr anchor="t">
            <a:normAutofit/>
          </a:bodyPr>
          <a:lstStyle>
            <a:lvl1pPr marL="0" indent="0">
              <a:buNone/>
              <a:defRPr sz="1400" b="1" spc="50" baseline="0">
                <a:solidFill>
                  <a:schemeClr val="accent6"/>
                </a:solidFill>
              </a:defRPr>
            </a:lvl1pPr>
            <a:lvl2pPr marL="396867" indent="0">
              <a:buNone/>
              <a:defRPr/>
            </a:lvl2pPr>
            <a:lvl3pPr marL="749295" indent="0">
              <a:buNone/>
              <a:defRPr/>
            </a:lvl3pPr>
            <a:lvl4pPr marL="1146172" indent="0">
              <a:buNone/>
              <a:defRPr/>
            </a:lvl4pPr>
            <a:lvl5pPr marL="1828800" indent="0">
              <a:buNone/>
              <a:defRPr/>
            </a:lvl5pPr>
          </a:lstStyle>
          <a:p>
            <a:pPr lvl="0"/>
            <a:r>
              <a:rPr lang="en-US" dirty="0"/>
              <a:t>SUBTITLE</a:t>
            </a:r>
          </a:p>
        </p:txBody>
      </p:sp>
      <p:sp>
        <p:nvSpPr>
          <p:cNvPr id="14" name="Text Placeholder 4">
            <a:extLst>
              <a:ext uri="{FF2B5EF4-FFF2-40B4-BE49-F238E27FC236}">
                <a16:creationId xmlns:a16="http://schemas.microsoft.com/office/drawing/2014/main" id="{0FB34081-5A6E-F645-86A5-A11D39924EAB}"/>
              </a:ext>
            </a:extLst>
          </p:cNvPr>
          <p:cNvSpPr>
            <a:spLocks noGrp="1"/>
          </p:cNvSpPr>
          <p:nvPr>
            <p:ph type="body" sz="quarter" idx="13" hasCustomPrompt="1"/>
          </p:nvPr>
        </p:nvSpPr>
        <p:spPr>
          <a:xfrm>
            <a:off x="869678" y="6542049"/>
            <a:ext cx="7689850" cy="206282"/>
          </a:xfrm>
        </p:spPr>
        <p:txBody>
          <a:bodyPr anchor="ctr">
            <a:noAutofit/>
          </a:bodyPr>
          <a:lstStyle>
            <a:lvl1pPr marL="0" indent="0" algn="r">
              <a:buNone/>
              <a:defRPr sz="800" b="0" i="1"/>
            </a:lvl1pPr>
            <a:lvl2pPr marL="396875" indent="0" algn="r">
              <a:buNone/>
              <a:defRPr sz="1050"/>
            </a:lvl2pPr>
            <a:lvl3pPr marL="749300" indent="0" algn="r">
              <a:buNone/>
              <a:defRPr sz="1000"/>
            </a:lvl3pPr>
            <a:lvl4pPr marL="1146175" indent="0" algn="r">
              <a:buNone/>
              <a:defRPr sz="900"/>
            </a:lvl4pPr>
            <a:lvl5pPr marL="1828800" indent="0" algn="r">
              <a:buNone/>
              <a:defRPr sz="900"/>
            </a:lvl5pPr>
          </a:lstStyle>
          <a:p>
            <a:pPr lvl="0"/>
            <a:r>
              <a:rPr lang="en-US"/>
              <a:t>Source text/footnote</a:t>
            </a:r>
          </a:p>
        </p:txBody>
      </p:sp>
      <p:sp>
        <p:nvSpPr>
          <p:cNvPr id="9" name="Slide Number Placeholder 5">
            <a:extLst>
              <a:ext uri="{FF2B5EF4-FFF2-40B4-BE49-F238E27FC236}">
                <a16:creationId xmlns:a16="http://schemas.microsoft.com/office/drawing/2014/main" id="{FFCB018B-7EB6-7540-BEC6-00242557EAE4}"/>
              </a:ext>
            </a:extLst>
          </p:cNvPr>
          <p:cNvSpPr>
            <a:spLocks noGrp="1"/>
          </p:cNvSpPr>
          <p:nvPr>
            <p:ph type="sldNum" sz="quarter" idx="12"/>
          </p:nvPr>
        </p:nvSpPr>
        <p:spPr>
          <a:xfrm>
            <a:off x="8639742" y="6503874"/>
            <a:ext cx="549991" cy="260720"/>
          </a:xfrm>
          <a:prstGeom prst="rect">
            <a:avLst/>
          </a:prstGeom>
        </p:spPr>
        <p:txBody>
          <a:bodyPr anchor="ctr"/>
          <a:lstStyle>
            <a:lvl1pPr algn="l">
              <a:defRPr sz="1000" b="1">
                <a:solidFill>
                  <a:schemeClr val="accent6"/>
                </a:solidFill>
              </a:defRPr>
            </a:lvl1pPr>
          </a:lstStyle>
          <a:p>
            <a:fld id="{A63580E6-C309-4FE3-B2CD-E1AD4FC8AF4D}" type="slidenum">
              <a:rPr lang="en-US" smtClean="0"/>
              <a:pPr/>
              <a:t>‹#›</a:t>
            </a:fld>
            <a:endParaRPr lang="en-US"/>
          </a:p>
        </p:txBody>
      </p:sp>
    </p:spTree>
    <p:extLst>
      <p:ext uri="{BB962C8B-B14F-4D97-AF65-F5344CB8AC3E}">
        <p14:creationId xmlns:p14="http://schemas.microsoft.com/office/powerpoint/2010/main" val="2668710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id="{E1DC7D49-6BDD-1E4A-9781-56A9400595EB}"/>
              </a:ext>
            </a:extLst>
          </p:cNvPr>
          <p:cNvSpPr/>
          <p:nvPr userDrawn="1"/>
        </p:nvSpPr>
        <p:spPr>
          <a:xfrm>
            <a:off x="0" y="0"/>
            <a:ext cx="9144000" cy="1788422"/>
          </a:xfrm>
          <a:prstGeom prst="roundRect">
            <a:avLst>
              <a:gd name="adj" fmla="val 0"/>
            </a:avLst>
          </a:prstGeom>
          <a:solidFill>
            <a:schemeClr val="accent6"/>
          </a:solidFill>
          <a:ln w="28575" cap="rnd">
            <a:no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 </a:t>
            </a:r>
          </a:p>
        </p:txBody>
      </p:sp>
      <p:pic>
        <p:nvPicPr>
          <p:cNvPr id="18" name="Graphic 17">
            <a:extLst>
              <a:ext uri="{FF2B5EF4-FFF2-40B4-BE49-F238E27FC236}">
                <a16:creationId xmlns:a16="http://schemas.microsoft.com/office/drawing/2014/main" id="{1CEA991D-C8E7-154A-9D1C-29E840C26F6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67131" y="0"/>
            <a:ext cx="5701597" cy="1777392"/>
          </a:xfrm>
          <a:prstGeom prst="rect">
            <a:avLst/>
          </a:prstGeom>
        </p:spPr>
      </p:pic>
      <p:sp>
        <p:nvSpPr>
          <p:cNvPr id="3" name="Content Placeholder 2"/>
          <p:cNvSpPr>
            <a:spLocks noGrp="1"/>
          </p:cNvSpPr>
          <p:nvPr>
            <p:ph idx="1"/>
          </p:nvPr>
        </p:nvSpPr>
        <p:spPr>
          <a:xfrm>
            <a:off x="795000" y="2088814"/>
            <a:ext cx="7350499" cy="3707332"/>
          </a:xfrm>
        </p:spPr>
        <p:txBody>
          <a:bodyPr>
            <a:normAutofit/>
          </a:bodyPr>
          <a:lstStyle>
            <a:lvl1pPr marL="233363" indent="-233363">
              <a:buClr>
                <a:schemeClr val="bg2"/>
              </a:buClr>
              <a:defRPr sz="1600"/>
            </a:lvl1pPr>
            <a:lvl2pPr>
              <a:buClr>
                <a:schemeClr val="bg2"/>
              </a:buClr>
              <a:defRPr sz="1400"/>
            </a:lvl2pPr>
            <a:lvl3pPr>
              <a:buClr>
                <a:schemeClr val="bg2"/>
              </a:buClr>
              <a:defRPr sz="1200"/>
            </a:lvl3pPr>
            <a:lvl4pPr>
              <a:buClr>
                <a:schemeClr val="bg2"/>
              </a:buClr>
              <a:defRPr sz="1100"/>
            </a:lvl4pPr>
            <a:lvl5pPr>
              <a:buClr>
                <a:schemeClr val="bg2"/>
              </a:buCl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p:nvPr>
        </p:nvSpPr>
        <p:spPr>
          <a:xfrm>
            <a:off x="256858" y="568106"/>
            <a:ext cx="8604644" cy="388841"/>
          </a:xfrm>
        </p:spPr>
        <p:txBody>
          <a:bodyPr anchor="t">
            <a:noAutofit/>
          </a:bodyPr>
          <a:lstStyle>
            <a:lvl1pPr>
              <a:defRPr sz="2400">
                <a:solidFill>
                  <a:schemeClr val="bg1"/>
                </a:solidFill>
              </a:defRPr>
            </a:lvl1pPr>
          </a:lstStyle>
          <a:p>
            <a:r>
              <a:rPr lang="en-US" dirty="0"/>
              <a:t>Click to edit Master title style</a:t>
            </a:r>
          </a:p>
        </p:txBody>
      </p:sp>
      <p:sp>
        <p:nvSpPr>
          <p:cNvPr id="7" name="Text Placeholder 5">
            <a:extLst>
              <a:ext uri="{FF2B5EF4-FFF2-40B4-BE49-F238E27FC236}">
                <a16:creationId xmlns:a16="http://schemas.microsoft.com/office/drawing/2014/main" id="{796C03E1-A123-4941-AEBE-8482E7036B00}"/>
              </a:ext>
            </a:extLst>
          </p:cNvPr>
          <p:cNvSpPr>
            <a:spLocks noGrp="1"/>
          </p:cNvSpPr>
          <p:nvPr>
            <p:ph type="body" sz="quarter" idx="10" hasCustomPrompt="1"/>
          </p:nvPr>
        </p:nvSpPr>
        <p:spPr>
          <a:xfrm>
            <a:off x="278374" y="1017056"/>
            <a:ext cx="8604644" cy="617569"/>
          </a:xfrm>
        </p:spPr>
        <p:txBody>
          <a:bodyPr anchor="t">
            <a:normAutofit/>
          </a:bodyPr>
          <a:lstStyle>
            <a:lvl1pPr marL="0" indent="0">
              <a:buNone/>
              <a:defRPr sz="1400" b="1" spc="50" baseline="0">
                <a:solidFill>
                  <a:schemeClr val="bg1"/>
                </a:solidFill>
              </a:defRPr>
            </a:lvl1pPr>
            <a:lvl2pPr marL="396867" indent="0">
              <a:buNone/>
              <a:defRPr/>
            </a:lvl2pPr>
            <a:lvl3pPr marL="749295" indent="0">
              <a:buNone/>
              <a:defRPr/>
            </a:lvl3pPr>
            <a:lvl4pPr marL="1146172" indent="0">
              <a:buNone/>
              <a:defRPr/>
            </a:lvl4pPr>
            <a:lvl5pPr marL="1828800" indent="0">
              <a:buNone/>
              <a:defRPr/>
            </a:lvl5pPr>
          </a:lstStyle>
          <a:p>
            <a:pPr lvl="0"/>
            <a:r>
              <a:rPr lang="en-US" dirty="0"/>
              <a:t>SUBTITLE</a:t>
            </a:r>
          </a:p>
        </p:txBody>
      </p:sp>
      <p:sp>
        <p:nvSpPr>
          <p:cNvPr id="14" name="Text Placeholder 4">
            <a:extLst>
              <a:ext uri="{FF2B5EF4-FFF2-40B4-BE49-F238E27FC236}">
                <a16:creationId xmlns:a16="http://schemas.microsoft.com/office/drawing/2014/main" id="{0FB34081-5A6E-F645-86A5-A11D39924EAB}"/>
              </a:ext>
            </a:extLst>
          </p:cNvPr>
          <p:cNvSpPr>
            <a:spLocks noGrp="1"/>
          </p:cNvSpPr>
          <p:nvPr>
            <p:ph type="body" sz="quarter" idx="13" hasCustomPrompt="1"/>
          </p:nvPr>
        </p:nvSpPr>
        <p:spPr>
          <a:xfrm>
            <a:off x="869678" y="6542049"/>
            <a:ext cx="7689850" cy="206282"/>
          </a:xfrm>
        </p:spPr>
        <p:txBody>
          <a:bodyPr anchor="ctr">
            <a:noAutofit/>
          </a:bodyPr>
          <a:lstStyle>
            <a:lvl1pPr marL="0" indent="0" algn="r">
              <a:buNone/>
              <a:defRPr sz="800" b="0" i="1"/>
            </a:lvl1pPr>
            <a:lvl2pPr marL="396875" indent="0" algn="r">
              <a:buNone/>
              <a:defRPr sz="1050"/>
            </a:lvl2pPr>
            <a:lvl3pPr marL="749300" indent="0" algn="r">
              <a:buNone/>
              <a:defRPr sz="1000"/>
            </a:lvl3pPr>
            <a:lvl4pPr marL="1146175" indent="0" algn="r">
              <a:buNone/>
              <a:defRPr sz="900"/>
            </a:lvl4pPr>
            <a:lvl5pPr marL="1828800" indent="0" algn="r">
              <a:buNone/>
              <a:defRPr sz="900"/>
            </a:lvl5pPr>
          </a:lstStyle>
          <a:p>
            <a:pPr lvl="0"/>
            <a:r>
              <a:rPr lang="en-US"/>
              <a:t>Source text/footnote</a:t>
            </a:r>
          </a:p>
        </p:txBody>
      </p:sp>
      <p:sp>
        <p:nvSpPr>
          <p:cNvPr id="9" name="Slide Number Placeholder 5">
            <a:extLst>
              <a:ext uri="{FF2B5EF4-FFF2-40B4-BE49-F238E27FC236}">
                <a16:creationId xmlns:a16="http://schemas.microsoft.com/office/drawing/2014/main" id="{FFCB018B-7EB6-7540-BEC6-00242557EAE4}"/>
              </a:ext>
            </a:extLst>
          </p:cNvPr>
          <p:cNvSpPr>
            <a:spLocks noGrp="1"/>
          </p:cNvSpPr>
          <p:nvPr>
            <p:ph type="sldNum" sz="quarter" idx="12"/>
          </p:nvPr>
        </p:nvSpPr>
        <p:spPr>
          <a:xfrm>
            <a:off x="8639742" y="6503874"/>
            <a:ext cx="549991" cy="260720"/>
          </a:xfrm>
          <a:prstGeom prst="rect">
            <a:avLst/>
          </a:prstGeom>
        </p:spPr>
        <p:txBody>
          <a:bodyPr anchor="ctr"/>
          <a:lstStyle>
            <a:lvl1pPr algn="l">
              <a:defRPr sz="1000" b="1">
                <a:solidFill>
                  <a:schemeClr val="bg1"/>
                </a:solidFill>
              </a:defRPr>
            </a:lvl1pPr>
          </a:lstStyle>
          <a:p>
            <a:fld id="{A63580E6-C309-4FE3-B2CD-E1AD4FC8AF4D}" type="slidenum">
              <a:rPr lang="en-US" smtClean="0"/>
              <a:pPr/>
              <a:t>‹#›</a:t>
            </a:fld>
            <a:endParaRPr lang="en-US"/>
          </a:p>
        </p:txBody>
      </p:sp>
      <p:sp>
        <p:nvSpPr>
          <p:cNvPr id="23" name="Picture Placeholder 22">
            <a:extLst>
              <a:ext uri="{FF2B5EF4-FFF2-40B4-BE49-F238E27FC236}">
                <a16:creationId xmlns:a16="http://schemas.microsoft.com/office/drawing/2014/main" id="{4C2DB78E-2FE9-6E40-A606-A0F6DDD54614}"/>
              </a:ext>
            </a:extLst>
          </p:cNvPr>
          <p:cNvSpPr>
            <a:spLocks noGrp="1"/>
          </p:cNvSpPr>
          <p:nvPr>
            <p:ph type="pic" sz="quarter" idx="14" hasCustomPrompt="1"/>
          </p:nvPr>
        </p:nvSpPr>
        <p:spPr>
          <a:xfrm>
            <a:off x="4386375" y="0"/>
            <a:ext cx="4757624" cy="2780162"/>
          </a:xfrm>
          <a:custGeom>
            <a:avLst/>
            <a:gdLst>
              <a:gd name="connsiteX0" fmla="*/ 1027532 w 4757624"/>
              <a:gd name="connsiteY0" fmla="*/ 0 h 2780162"/>
              <a:gd name="connsiteX1" fmla="*/ 4757624 w 4757624"/>
              <a:gd name="connsiteY1" fmla="*/ 0 h 2780162"/>
              <a:gd name="connsiteX2" fmla="*/ 4757624 w 4757624"/>
              <a:gd name="connsiteY2" fmla="*/ 2780162 h 2780162"/>
              <a:gd name="connsiteX3" fmla="*/ 110015 w 4757624"/>
              <a:gd name="connsiteY3" fmla="*/ 2780162 h 2780162"/>
              <a:gd name="connsiteX4" fmla="*/ 9052 w 4757624"/>
              <a:gd name="connsiteY4" fmla="*/ 2625389 h 2780162"/>
              <a:gd name="connsiteX5" fmla="*/ 996212 w 4757624"/>
              <a:gd name="connsiteY5" fmla="*/ 59995 h 2780162"/>
              <a:gd name="connsiteX6" fmla="*/ 1013797 w 4757624"/>
              <a:gd name="connsiteY6" fmla="*/ 20418 h 278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7624" h="2780162">
                <a:moveTo>
                  <a:pt x="1027532" y="0"/>
                </a:moveTo>
                <a:lnTo>
                  <a:pt x="4757624" y="0"/>
                </a:lnTo>
                <a:lnTo>
                  <a:pt x="4757624" y="2780162"/>
                </a:lnTo>
                <a:lnTo>
                  <a:pt x="110015" y="2780162"/>
                </a:lnTo>
                <a:cubicBezTo>
                  <a:pt x="-44758" y="2780162"/>
                  <a:pt x="9052" y="2625389"/>
                  <a:pt x="9052" y="2625389"/>
                </a:cubicBezTo>
                <a:lnTo>
                  <a:pt x="996212" y="59995"/>
                </a:lnTo>
                <a:cubicBezTo>
                  <a:pt x="1001256" y="45485"/>
                  <a:pt x="1007189" y="32335"/>
                  <a:pt x="1013797" y="20418"/>
                </a:cubicBezTo>
                <a:close/>
              </a:path>
            </a:pathLst>
          </a:custGeom>
          <a:pattFill prst="pct20">
            <a:fgClr>
              <a:srgbClr val="00AFDB"/>
            </a:fgClr>
            <a:bgClr>
              <a:schemeClr val="bg1"/>
            </a:bgClr>
          </a:pattFill>
        </p:spPr>
        <p:txBody>
          <a:bodyPr wrap="square" anchor="ctr">
            <a:noAutofit/>
          </a:bodyPr>
          <a:lstStyle>
            <a:lvl1pPr marL="0" indent="0" algn="ctr">
              <a:buNone/>
              <a:defRPr sz="1200" b="1" spc="300"/>
            </a:lvl1pPr>
          </a:lstStyle>
          <a:p>
            <a:r>
              <a:rPr lang="en-US"/>
              <a:t>INSERT PHOTO</a:t>
            </a:r>
          </a:p>
        </p:txBody>
      </p:sp>
    </p:spTree>
    <p:extLst>
      <p:ext uri="{BB962C8B-B14F-4D97-AF65-F5344CB8AC3E}">
        <p14:creationId xmlns:p14="http://schemas.microsoft.com/office/powerpoint/2010/main" val="3867651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id="{E1DC7D49-6BDD-1E4A-9781-56A9400595EB}"/>
              </a:ext>
            </a:extLst>
          </p:cNvPr>
          <p:cNvSpPr/>
          <p:nvPr userDrawn="1"/>
        </p:nvSpPr>
        <p:spPr>
          <a:xfrm>
            <a:off x="0" y="6415668"/>
            <a:ext cx="9144000" cy="442332"/>
          </a:xfrm>
          <a:prstGeom prst="roundRect">
            <a:avLst>
              <a:gd name="adj" fmla="val 0"/>
            </a:avLst>
          </a:prstGeom>
          <a:solidFill>
            <a:srgbClr val="EAECEE"/>
          </a:solidFill>
          <a:ln w="28575" cap="rnd">
            <a:no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 </a:t>
            </a:r>
          </a:p>
        </p:txBody>
      </p:sp>
      <p:sp>
        <p:nvSpPr>
          <p:cNvPr id="3" name="Content Placeholder 2"/>
          <p:cNvSpPr>
            <a:spLocks noGrp="1"/>
          </p:cNvSpPr>
          <p:nvPr>
            <p:ph idx="1"/>
          </p:nvPr>
        </p:nvSpPr>
        <p:spPr>
          <a:xfrm>
            <a:off x="795000" y="1497196"/>
            <a:ext cx="7350499" cy="4298950"/>
          </a:xfrm>
        </p:spPr>
        <p:txBody>
          <a:bodyPr>
            <a:normAutofit/>
          </a:bodyPr>
          <a:lstStyle>
            <a:lvl1pPr marL="233363" indent="-233363">
              <a:buClr>
                <a:schemeClr val="bg2"/>
              </a:buClr>
              <a:defRPr sz="1600"/>
            </a:lvl1pPr>
            <a:lvl2pPr>
              <a:buClr>
                <a:schemeClr val="bg2"/>
              </a:buClr>
              <a:defRPr sz="1400"/>
            </a:lvl2pPr>
            <a:lvl3pPr>
              <a:buClr>
                <a:schemeClr val="bg2"/>
              </a:buClr>
              <a:defRPr sz="1200"/>
            </a:lvl3pPr>
            <a:lvl4pPr>
              <a:buClr>
                <a:schemeClr val="bg2"/>
              </a:buClr>
              <a:defRPr sz="1100"/>
            </a:lvl4pPr>
            <a:lvl5pPr>
              <a:buClr>
                <a:schemeClr val="bg2"/>
              </a:buCl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p:nvPr>
        </p:nvSpPr>
        <p:spPr>
          <a:xfrm>
            <a:off x="256858" y="256618"/>
            <a:ext cx="7931650" cy="388841"/>
          </a:xfrm>
        </p:spPr>
        <p:txBody>
          <a:bodyPr anchor="t">
            <a:noAutofit/>
          </a:bodyPr>
          <a:lstStyle>
            <a:lvl1pPr>
              <a:defRPr sz="2400">
                <a:solidFill>
                  <a:schemeClr val="accent5"/>
                </a:solidFill>
              </a:defRPr>
            </a:lvl1pPr>
          </a:lstStyle>
          <a:p>
            <a:r>
              <a:rPr lang="en-US" dirty="0"/>
              <a:t>Click to edit Master title style</a:t>
            </a:r>
          </a:p>
        </p:txBody>
      </p:sp>
      <p:sp>
        <p:nvSpPr>
          <p:cNvPr id="7" name="Text Placeholder 5">
            <a:extLst>
              <a:ext uri="{FF2B5EF4-FFF2-40B4-BE49-F238E27FC236}">
                <a16:creationId xmlns:a16="http://schemas.microsoft.com/office/drawing/2014/main" id="{796C03E1-A123-4941-AEBE-8482E7036B00}"/>
              </a:ext>
            </a:extLst>
          </p:cNvPr>
          <p:cNvSpPr>
            <a:spLocks noGrp="1"/>
          </p:cNvSpPr>
          <p:nvPr>
            <p:ph type="body" sz="quarter" idx="10" hasCustomPrompt="1"/>
          </p:nvPr>
        </p:nvSpPr>
        <p:spPr>
          <a:xfrm>
            <a:off x="278374" y="705568"/>
            <a:ext cx="7931650" cy="617569"/>
          </a:xfrm>
        </p:spPr>
        <p:txBody>
          <a:bodyPr anchor="t">
            <a:normAutofit/>
          </a:bodyPr>
          <a:lstStyle>
            <a:lvl1pPr marL="0" indent="0">
              <a:buNone/>
              <a:defRPr sz="1400" b="1" spc="50" baseline="0">
                <a:solidFill>
                  <a:schemeClr val="accent6"/>
                </a:solidFill>
              </a:defRPr>
            </a:lvl1pPr>
            <a:lvl2pPr marL="396867" indent="0">
              <a:buNone/>
              <a:defRPr/>
            </a:lvl2pPr>
            <a:lvl3pPr marL="749295" indent="0">
              <a:buNone/>
              <a:defRPr/>
            </a:lvl3pPr>
            <a:lvl4pPr marL="1146172" indent="0">
              <a:buNone/>
              <a:defRPr/>
            </a:lvl4pPr>
            <a:lvl5pPr marL="1828800" indent="0">
              <a:buNone/>
              <a:defRPr/>
            </a:lvl5pPr>
          </a:lstStyle>
          <a:p>
            <a:pPr lvl="0"/>
            <a:r>
              <a:rPr lang="en-US" dirty="0"/>
              <a:t>SUBTITLE</a:t>
            </a:r>
          </a:p>
        </p:txBody>
      </p:sp>
      <p:sp>
        <p:nvSpPr>
          <p:cNvPr id="14" name="Text Placeholder 4">
            <a:extLst>
              <a:ext uri="{FF2B5EF4-FFF2-40B4-BE49-F238E27FC236}">
                <a16:creationId xmlns:a16="http://schemas.microsoft.com/office/drawing/2014/main" id="{0FB34081-5A6E-F645-86A5-A11D39924EAB}"/>
              </a:ext>
            </a:extLst>
          </p:cNvPr>
          <p:cNvSpPr>
            <a:spLocks noGrp="1"/>
          </p:cNvSpPr>
          <p:nvPr>
            <p:ph type="body" sz="quarter" idx="13" hasCustomPrompt="1"/>
          </p:nvPr>
        </p:nvSpPr>
        <p:spPr>
          <a:xfrm>
            <a:off x="869678" y="6542049"/>
            <a:ext cx="7689850" cy="206282"/>
          </a:xfrm>
        </p:spPr>
        <p:txBody>
          <a:bodyPr anchor="ctr">
            <a:noAutofit/>
          </a:bodyPr>
          <a:lstStyle>
            <a:lvl1pPr marL="0" indent="0" algn="r">
              <a:buNone/>
              <a:defRPr sz="850" b="1" i="1"/>
            </a:lvl1pPr>
            <a:lvl2pPr marL="396875" indent="0" algn="r">
              <a:buNone/>
              <a:defRPr sz="1050"/>
            </a:lvl2pPr>
            <a:lvl3pPr marL="749300" indent="0" algn="r">
              <a:buNone/>
              <a:defRPr sz="1000"/>
            </a:lvl3pPr>
            <a:lvl4pPr marL="1146175" indent="0" algn="r">
              <a:buNone/>
              <a:defRPr sz="900"/>
            </a:lvl4pPr>
            <a:lvl5pPr marL="1828800" indent="0" algn="r">
              <a:buNone/>
              <a:defRPr sz="900"/>
            </a:lvl5pPr>
          </a:lstStyle>
          <a:p>
            <a:pPr lvl="0"/>
            <a:r>
              <a:rPr lang="en-US"/>
              <a:t>Source text/footnote</a:t>
            </a:r>
          </a:p>
        </p:txBody>
      </p:sp>
      <p:pic>
        <p:nvPicPr>
          <p:cNvPr id="17" name="Picture 16">
            <a:extLst>
              <a:ext uri="{FF2B5EF4-FFF2-40B4-BE49-F238E27FC236}">
                <a16:creationId xmlns:a16="http://schemas.microsoft.com/office/drawing/2014/main" id="{DADF7EDC-FAFE-7B43-A83F-1CC401D68D30}"/>
              </a:ext>
            </a:extLst>
          </p:cNvPr>
          <p:cNvPicPr>
            <a:picLocks noChangeAspect="1"/>
          </p:cNvPicPr>
          <p:nvPr userDrawn="1"/>
        </p:nvPicPr>
        <p:blipFill rotWithShape="1">
          <a:blip r:embed="rId2" cstate="screen">
            <a:duotone>
              <a:prstClr val="black"/>
              <a:schemeClr val="tx1">
                <a:tint val="45000"/>
                <a:satMod val="400000"/>
              </a:schemeClr>
            </a:duotone>
            <a:extLst>
              <a:ext uri="{28A0092B-C50C-407E-A947-70E740481C1C}">
                <a14:useLocalDpi xmlns:a14="http://schemas.microsoft.com/office/drawing/2010/main"/>
              </a:ext>
            </a:extLst>
          </a:blip>
          <a:srcRect r="-41379"/>
          <a:stretch/>
        </p:blipFill>
        <p:spPr>
          <a:xfrm>
            <a:off x="0" y="6415668"/>
            <a:ext cx="9144000" cy="442332"/>
          </a:xfrm>
          <a:prstGeom prst="rect">
            <a:avLst/>
          </a:prstGeom>
        </p:spPr>
      </p:pic>
      <p:sp>
        <p:nvSpPr>
          <p:cNvPr id="13" name="Slide Number Placeholder 5">
            <a:extLst>
              <a:ext uri="{FF2B5EF4-FFF2-40B4-BE49-F238E27FC236}">
                <a16:creationId xmlns:a16="http://schemas.microsoft.com/office/drawing/2014/main" id="{8A7A4D44-0583-A642-9027-09A4127B6B7D}"/>
              </a:ext>
            </a:extLst>
          </p:cNvPr>
          <p:cNvSpPr>
            <a:spLocks noGrp="1"/>
          </p:cNvSpPr>
          <p:nvPr>
            <p:ph type="sldNum" sz="quarter" idx="12"/>
          </p:nvPr>
        </p:nvSpPr>
        <p:spPr>
          <a:xfrm>
            <a:off x="8639742" y="6513813"/>
            <a:ext cx="549991" cy="260720"/>
          </a:xfrm>
          <a:prstGeom prst="rect">
            <a:avLst/>
          </a:prstGeom>
        </p:spPr>
        <p:txBody>
          <a:bodyPr anchor="ctr"/>
          <a:lstStyle>
            <a:lvl1pPr algn="l">
              <a:defRPr sz="1000" b="1">
                <a:solidFill>
                  <a:schemeClr val="accent6"/>
                </a:solidFill>
              </a:defRPr>
            </a:lvl1pPr>
          </a:lstStyle>
          <a:p>
            <a:fld id="{A63580E6-C309-4FE3-B2CD-E1AD4FC8AF4D}" type="slidenum">
              <a:rPr lang="en-US" smtClean="0"/>
              <a:pPr/>
              <a:t>‹#›</a:t>
            </a:fld>
            <a:endParaRPr lang="en-US"/>
          </a:p>
        </p:txBody>
      </p:sp>
    </p:spTree>
    <p:extLst>
      <p:ext uri="{BB962C8B-B14F-4D97-AF65-F5344CB8AC3E}">
        <p14:creationId xmlns:p14="http://schemas.microsoft.com/office/powerpoint/2010/main" val="1757439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EF07E529-1222-174C-BC5C-8B966ADB9986}"/>
              </a:ext>
            </a:extLst>
          </p:cNvPr>
          <p:cNvSpPr/>
          <p:nvPr userDrawn="1"/>
        </p:nvSpPr>
        <p:spPr>
          <a:xfrm>
            <a:off x="0" y="0"/>
            <a:ext cx="9144000" cy="1383246"/>
          </a:xfrm>
          <a:prstGeom prst="roundRect">
            <a:avLst>
              <a:gd name="adj" fmla="val 0"/>
            </a:avLst>
          </a:prstGeom>
          <a:solidFill>
            <a:srgbClr val="EAECEE"/>
          </a:solidFill>
          <a:ln w="28575" cap="rnd">
            <a:no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 </a:t>
            </a:r>
          </a:p>
        </p:txBody>
      </p:sp>
      <p:pic>
        <p:nvPicPr>
          <p:cNvPr id="16" name="Graphic 15">
            <a:extLst>
              <a:ext uri="{FF2B5EF4-FFF2-40B4-BE49-F238E27FC236}">
                <a16:creationId xmlns:a16="http://schemas.microsoft.com/office/drawing/2014/main" id="{E283C185-6EA3-DB4B-8D5E-14A2A27BEE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458095" y="0"/>
            <a:ext cx="5685905" cy="1383246"/>
          </a:xfrm>
          <a:prstGeom prst="rect">
            <a:avLst/>
          </a:prstGeom>
        </p:spPr>
      </p:pic>
      <p:sp>
        <p:nvSpPr>
          <p:cNvPr id="3" name="Content Placeholder 2"/>
          <p:cNvSpPr>
            <a:spLocks noGrp="1"/>
          </p:cNvSpPr>
          <p:nvPr>
            <p:ph idx="1" hasCustomPrompt="1"/>
          </p:nvPr>
        </p:nvSpPr>
        <p:spPr>
          <a:xfrm>
            <a:off x="4027173" y="1497196"/>
            <a:ext cx="4056719" cy="4298950"/>
          </a:xfrm>
        </p:spPr>
        <p:txBody>
          <a:bodyPr>
            <a:normAutofit/>
          </a:bodyPr>
          <a:lstStyle>
            <a:lvl1pPr marL="0" indent="0" algn="r">
              <a:buClr>
                <a:schemeClr val="accent6"/>
              </a:buClr>
              <a:buNone/>
              <a:defRPr sz="1400" b="1" spc="100" baseline="0">
                <a:solidFill>
                  <a:schemeClr val="accent6"/>
                </a:solidFill>
              </a:defRPr>
            </a:lvl1pPr>
            <a:lvl2pPr marL="396875" indent="0" algn="r">
              <a:buClr>
                <a:schemeClr val="accent6"/>
              </a:buClr>
              <a:buNone/>
              <a:defRPr sz="1400" b="1">
                <a:solidFill>
                  <a:schemeClr val="accent1"/>
                </a:solidFill>
              </a:defRPr>
            </a:lvl2pPr>
            <a:lvl3pPr marL="749300" indent="0" algn="r">
              <a:buClr>
                <a:schemeClr val="accent6"/>
              </a:buClr>
              <a:buNone/>
              <a:defRPr sz="1200" b="1">
                <a:solidFill>
                  <a:schemeClr val="accent1"/>
                </a:solidFill>
              </a:defRPr>
            </a:lvl3pPr>
            <a:lvl4pPr marL="1146175" indent="0" algn="r">
              <a:buClr>
                <a:schemeClr val="accent6"/>
              </a:buClr>
              <a:buNone/>
              <a:defRPr sz="1100" b="1">
                <a:solidFill>
                  <a:schemeClr val="accent1"/>
                </a:solidFill>
              </a:defRPr>
            </a:lvl4pPr>
            <a:lvl5pPr marL="1828800" indent="0" algn="r">
              <a:buClr>
                <a:schemeClr val="accent6"/>
              </a:buClr>
              <a:buNone/>
              <a:defRPr sz="1100" b="1">
                <a:solidFill>
                  <a:schemeClr val="accent1"/>
                </a:solidFill>
              </a:defRPr>
            </a:lvl5pPr>
          </a:lstStyle>
          <a:p>
            <a:pPr lvl="0"/>
            <a:r>
              <a:rPr lang="en-US" dirty="0"/>
              <a:t>CLICK TO EDIT MASTER TEXT STYLE</a:t>
            </a:r>
          </a:p>
        </p:txBody>
      </p:sp>
      <p:sp>
        <p:nvSpPr>
          <p:cNvPr id="11" name="Title 1"/>
          <p:cNvSpPr>
            <a:spLocks noGrp="1"/>
          </p:cNvSpPr>
          <p:nvPr>
            <p:ph type="title"/>
          </p:nvPr>
        </p:nvSpPr>
        <p:spPr>
          <a:xfrm>
            <a:off x="4027173" y="576286"/>
            <a:ext cx="4732978" cy="388841"/>
          </a:xfrm>
        </p:spPr>
        <p:txBody>
          <a:bodyPr anchor="t">
            <a:noAutofit/>
          </a:bodyPr>
          <a:lstStyle>
            <a:lvl1pPr algn="r">
              <a:defRPr sz="2400">
                <a:solidFill>
                  <a:schemeClr val="accent5"/>
                </a:solidFill>
              </a:defRPr>
            </a:lvl1pPr>
          </a:lstStyle>
          <a:p>
            <a:r>
              <a:rPr lang="en-US" dirty="0"/>
              <a:t>Click to edit Master title style</a:t>
            </a:r>
          </a:p>
        </p:txBody>
      </p:sp>
      <p:sp>
        <p:nvSpPr>
          <p:cNvPr id="14" name="Text Placeholder 4">
            <a:extLst>
              <a:ext uri="{FF2B5EF4-FFF2-40B4-BE49-F238E27FC236}">
                <a16:creationId xmlns:a16="http://schemas.microsoft.com/office/drawing/2014/main" id="{0FB34081-5A6E-F645-86A5-A11D39924EAB}"/>
              </a:ext>
            </a:extLst>
          </p:cNvPr>
          <p:cNvSpPr>
            <a:spLocks noGrp="1"/>
          </p:cNvSpPr>
          <p:nvPr>
            <p:ph type="body" sz="quarter" idx="13" hasCustomPrompt="1"/>
          </p:nvPr>
        </p:nvSpPr>
        <p:spPr>
          <a:xfrm>
            <a:off x="869678" y="6542049"/>
            <a:ext cx="7689850" cy="206282"/>
          </a:xfrm>
        </p:spPr>
        <p:txBody>
          <a:bodyPr anchor="ctr">
            <a:noAutofit/>
          </a:bodyPr>
          <a:lstStyle>
            <a:lvl1pPr marL="0" indent="0" algn="r">
              <a:buNone/>
              <a:defRPr sz="850" b="0" i="1"/>
            </a:lvl1pPr>
            <a:lvl2pPr marL="396875" indent="0" algn="r">
              <a:buNone/>
              <a:defRPr sz="1050"/>
            </a:lvl2pPr>
            <a:lvl3pPr marL="749300" indent="0" algn="r">
              <a:buNone/>
              <a:defRPr sz="1000"/>
            </a:lvl3pPr>
            <a:lvl4pPr marL="1146175" indent="0" algn="r">
              <a:buNone/>
              <a:defRPr sz="900"/>
            </a:lvl4pPr>
            <a:lvl5pPr marL="1828800" indent="0" algn="r">
              <a:buNone/>
              <a:defRPr sz="900"/>
            </a:lvl5pPr>
          </a:lstStyle>
          <a:p>
            <a:pPr lvl="0"/>
            <a:r>
              <a:rPr lang="en-US"/>
              <a:t>Source text/footnote</a:t>
            </a:r>
          </a:p>
        </p:txBody>
      </p:sp>
      <p:sp>
        <p:nvSpPr>
          <p:cNvPr id="4" name="Picture Placeholder 3">
            <a:extLst>
              <a:ext uri="{FF2B5EF4-FFF2-40B4-BE49-F238E27FC236}">
                <a16:creationId xmlns:a16="http://schemas.microsoft.com/office/drawing/2014/main" id="{B2747E28-F825-4348-8B25-5F1AF69A254F}"/>
              </a:ext>
            </a:extLst>
          </p:cNvPr>
          <p:cNvSpPr>
            <a:spLocks noGrp="1"/>
          </p:cNvSpPr>
          <p:nvPr>
            <p:ph type="pic" sz="quarter" idx="14"/>
          </p:nvPr>
        </p:nvSpPr>
        <p:spPr>
          <a:xfrm>
            <a:off x="0" y="0"/>
            <a:ext cx="3836020" cy="6858000"/>
          </a:xfrm>
          <a:pattFill prst="pct10">
            <a:fgClr>
              <a:schemeClr val="accent1"/>
            </a:fgClr>
            <a:bgClr>
              <a:schemeClr val="bg1"/>
            </a:bgClr>
          </a:pattFill>
        </p:spPr>
        <p:txBody>
          <a:bodyPr/>
          <a:lstStyle/>
          <a:p>
            <a:endParaRPr lang="en-US"/>
          </a:p>
        </p:txBody>
      </p:sp>
      <p:sp>
        <p:nvSpPr>
          <p:cNvPr id="10" name="Slide Number Placeholder 5">
            <a:extLst>
              <a:ext uri="{FF2B5EF4-FFF2-40B4-BE49-F238E27FC236}">
                <a16:creationId xmlns:a16="http://schemas.microsoft.com/office/drawing/2014/main" id="{5F90C2FB-60D1-664C-9E9F-082064CE30C0}"/>
              </a:ext>
            </a:extLst>
          </p:cNvPr>
          <p:cNvSpPr>
            <a:spLocks noGrp="1"/>
          </p:cNvSpPr>
          <p:nvPr>
            <p:ph type="sldNum" sz="quarter" idx="12"/>
          </p:nvPr>
        </p:nvSpPr>
        <p:spPr>
          <a:xfrm>
            <a:off x="8639742" y="6503874"/>
            <a:ext cx="549991" cy="260720"/>
          </a:xfrm>
          <a:prstGeom prst="rect">
            <a:avLst/>
          </a:prstGeom>
        </p:spPr>
        <p:txBody>
          <a:bodyPr anchor="ctr"/>
          <a:lstStyle>
            <a:lvl1pPr algn="l">
              <a:defRPr sz="1000" b="1">
                <a:solidFill>
                  <a:schemeClr val="accent6"/>
                </a:solidFill>
              </a:defRPr>
            </a:lvl1pPr>
          </a:lstStyle>
          <a:p>
            <a:fld id="{A63580E6-C309-4FE3-B2CD-E1AD4FC8AF4D}" type="slidenum">
              <a:rPr lang="en-US" smtClean="0"/>
              <a:pPr/>
              <a:t>‹#›</a:t>
            </a:fld>
            <a:endParaRPr lang="en-US"/>
          </a:p>
        </p:txBody>
      </p:sp>
    </p:spTree>
    <p:extLst>
      <p:ext uri="{BB962C8B-B14F-4D97-AF65-F5344CB8AC3E}">
        <p14:creationId xmlns:p14="http://schemas.microsoft.com/office/powerpoint/2010/main" val="1750343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_Header_Plai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4B92DD9-3606-224C-AF5E-17A1E05AE08D}"/>
              </a:ext>
            </a:extLst>
          </p:cNvPr>
          <p:cNvSpPr/>
          <p:nvPr userDrawn="1"/>
        </p:nvSpPr>
        <p:spPr>
          <a:xfrm>
            <a:off x="0" y="5889"/>
            <a:ext cx="9144000" cy="6872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Graphic 9">
            <a:extLst>
              <a:ext uri="{FF2B5EF4-FFF2-40B4-BE49-F238E27FC236}">
                <a16:creationId xmlns:a16="http://schemas.microsoft.com/office/drawing/2014/main" id="{C2A40ED7-803F-1E41-8FBF-B5FF3F347028}"/>
              </a:ext>
            </a:extLst>
          </p:cNvPr>
          <p:cNvSpPr/>
          <p:nvPr/>
        </p:nvSpPr>
        <p:spPr>
          <a:xfrm>
            <a:off x="0" y="1827402"/>
            <a:ext cx="5839113" cy="2632710"/>
          </a:xfrm>
          <a:custGeom>
            <a:avLst/>
            <a:gdLst>
              <a:gd name="connsiteX0" fmla="*/ 5738368 w 5839113"/>
              <a:gd name="connsiteY0" fmla="*/ 0 h 2632710"/>
              <a:gd name="connsiteX1" fmla="*/ 0 w 5839113"/>
              <a:gd name="connsiteY1" fmla="*/ 0 h 2632710"/>
              <a:gd name="connsiteX2" fmla="*/ 0 w 5839113"/>
              <a:gd name="connsiteY2" fmla="*/ 2632710 h 2632710"/>
              <a:gd name="connsiteX3" fmla="*/ 4735703 w 5839113"/>
              <a:gd name="connsiteY3" fmla="*/ 2632710 h 2632710"/>
              <a:gd name="connsiteX4" fmla="*/ 4926711 w 5839113"/>
              <a:gd name="connsiteY4" fmla="*/ 2490978 h 2632710"/>
              <a:gd name="connsiteX5" fmla="*/ 5830824 w 5839113"/>
              <a:gd name="connsiteY5" fmla="*/ 141605 h 2632710"/>
              <a:gd name="connsiteX6" fmla="*/ 5738368 w 5839113"/>
              <a:gd name="connsiteY6" fmla="*/ 0 h 2632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9113" h="2632710">
                <a:moveTo>
                  <a:pt x="5738368" y="0"/>
                </a:moveTo>
                <a:lnTo>
                  <a:pt x="0" y="0"/>
                </a:lnTo>
                <a:lnTo>
                  <a:pt x="0" y="2632710"/>
                </a:lnTo>
                <a:lnTo>
                  <a:pt x="4735703" y="2632710"/>
                </a:lnTo>
                <a:cubicBezTo>
                  <a:pt x="4735703" y="2632710"/>
                  <a:pt x="4877435" y="2632710"/>
                  <a:pt x="4926711" y="2490978"/>
                </a:cubicBezTo>
                <a:lnTo>
                  <a:pt x="5830824" y="141605"/>
                </a:lnTo>
                <a:cubicBezTo>
                  <a:pt x="5830824" y="141605"/>
                  <a:pt x="5880100" y="0"/>
                  <a:pt x="5738368" y="0"/>
                </a:cubicBezTo>
                <a:close/>
              </a:path>
            </a:pathLst>
          </a:custGeom>
          <a:solidFill>
            <a:srgbClr val="00AFDB"/>
          </a:solidFill>
          <a:ln w="12700" cap="flat">
            <a:noFill/>
            <a:prstDash val="solid"/>
            <a:miter/>
          </a:ln>
        </p:spPr>
        <p:txBody>
          <a:bodyPr rtlCol="0" anchor="ctr"/>
          <a:lstStyle/>
          <a:p>
            <a:endParaRPr lang="en-US"/>
          </a:p>
        </p:txBody>
      </p:sp>
      <p:sp>
        <p:nvSpPr>
          <p:cNvPr id="23" name="Picture Placeholder 22">
            <a:extLst>
              <a:ext uri="{FF2B5EF4-FFF2-40B4-BE49-F238E27FC236}">
                <a16:creationId xmlns:a16="http://schemas.microsoft.com/office/drawing/2014/main" id="{99757813-8323-E64F-A18F-DC79FB10DB6B}"/>
              </a:ext>
            </a:extLst>
          </p:cNvPr>
          <p:cNvSpPr>
            <a:spLocks noGrp="1"/>
          </p:cNvSpPr>
          <p:nvPr>
            <p:ph type="pic" sz="quarter" idx="13" hasCustomPrompt="1"/>
          </p:nvPr>
        </p:nvSpPr>
        <p:spPr>
          <a:xfrm>
            <a:off x="4793273" y="2709863"/>
            <a:ext cx="4350726" cy="2628660"/>
          </a:xfrm>
          <a:custGeom>
            <a:avLst/>
            <a:gdLst>
              <a:gd name="connsiteX0" fmla="*/ 1094518 w 4350726"/>
              <a:gd name="connsiteY0" fmla="*/ 0 h 2628660"/>
              <a:gd name="connsiteX1" fmla="*/ 4350726 w 4350726"/>
              <a:gd name="connsiteY1" fmla="*/ 0 h 2628660"/>
              <a:gd name="connsiteX2" fmla="*/ 4350726 w 4350726"/>
              <a:gd name="connsiteY2" fmla="*/ 2628660 h 2628660"/>
              <a:gd name="connsiteX3" fmla="*/ 100606 w 4350726"/>
              <a:gd name="connsiteY3" fmla="*/ 2628660 h 2628660"/>
              <a:gd name="connsiteX4" fmla="*/ 8278 w 4350726"/>
              <a:gd name="connsiteY4" fmla="*/ 2487124 h 2628660"/>
              <a:gd name="connsiteX5" fmla="*/ 911010 w 4350726"/>
              <a:gd name="connsiteY5" fmla="*/ 141136 h 2628660"/>
              <a:gd name="connsiteX6" fmla="*/ 1078870 w 4350726"/>
              <a:gd name="connsiteY6" fmla="*/ 1813 h 262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0726" h="2628660">
                <a:moveTo>
                  <a:pt x="1094518" y="0"/>
                </a:moveTo>
                <a:lnTo>
                  <a:pt x="4350726" y="0"/>
                </a:lnTo>
                <a:lnTo>
                  <a:pt x="4350726" y="2628660"/>
                </a:lnTo>
                <a:lnTo>
                  <a:pt x="100606" y="2628660"/>
                </a:lnTo>
                <a:cubicBezTo>
                  <a:pt x="-40930" y="2628660"/>
                  <a:pt x="8278" y="2487124"/>
                  <a:pt x="8278" y="2487124"/>
                </a:cubicBezTo>
                <a:lnTo>
                  <a:pt x="911010" y="141136"/>
                </a:lnTo>
                <a:cubicBezTo>
                  <a:pt x="947916" y="34985"/>
                  <a:pt x="1036756" y="8447"/>
                  <a:pt x="1078870" y="1813"/>
                </a:cubicBezTo>
                <a:close/>
              </a:path>
            </a:pathLst>
          </a:custGeom>
          <a:pattFill prst="pct20">
            <a:fgClr>
              <a:srgbClr val="00AFDB"/>
            </a:fgClr>
            <a:bgClr>
              <a:schemeClr val="bg1"/>
            </a:bgClr>
          </a:pattFill>
        </p:spPr>
        <p:txBody>
          <a:bodyPr wrap="square" anchor="ctr">
            <a:noAutofit/>
          </a:bodyPr>
          <a:lstStyle>
            <a:lvl1pPr marL="0" indent="0" algn="ctr">
              <a:buNone/>
              <a:defRPr sz="1200" b="1" spc="300"/>
            </a:lvl1pPr>
          </a:lstStyle>
          <a:p>
            <a:r>
              <a:rPr lang="en-US"/>
              <a:t>INSERT PHOTO</a:t>
            </a:r>
          </a:p>
        </p:txBody>
      </p:sp>
      <p:sp>
        <p:nvSpPr>
          <p:cNvPr id="8" name="Title 1"/>
          <p:cNvSpPr>
            <a:spLocks noGrp="1"/>
          </p:cNvSpPr>
          <p:nvPr>
            <p:ph type="title" hasCustomPrompt="1"/>
          </p:nvPr>
        </p:nvSpPr>
        <p:spPr>
          <a:xfrm>
            <a:off x="387180" y="2341184"/>
            <a:ext cx="4341340" cy="1101181"/>
          </a:xfrm>
          <a:prstGeom prst="rect">
            <a:avLst/>
          </a:prstGeom>
        </p:spPr>
        <p:txBody>
          <a:bodyPr anchor="ctr" anchorCtr="0">
            <a:normAutofit/>
          </a:bodyPr>
          <a:lstStyle>
            <a:lvl1pPr algn="l">
              <a:lnSpc>
                <a:spcPts val="3200"/>
              </a:lnSpc>
              <a:defRPr sz="3200" b="0" i="0" cap="none">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2"/>
          <p:cNvSpPr>
            <a:spLocks noGrp="1"/>
          </p:cNvSpPr>
          <p:nvPr>
            <p:ph type="body" idx="1" hasCustomPrompt="1"/>
          </p:nvPr>
        </p:nvSpPr>
        <p:spPr>
          <a:xfrm>
            <a:off x="387180" y="3420849"/>
            <a:ext cx="4341340" cy="762004"/>
          </a:xfrm>
        </p:spPr>
        <p:txBody>
          <a:bodyPr anchor="ctr">
            <a:normAutofit/>
          </a:bodyPr>
          <a:lstStyle>
            <a:lvl1pPr marL="0" indent="0" algn="l">
              <a:buNone/>
              <a:defRPr sz="1400" b="1" spc="100" baseline="0">
                <a:solidFill>
                  <a:schemeClr val="bg1"/>
                </a:solidFill>
              </a:defRPr>
            </a:lvl1pPr>
          </a:lstStyle>
          <a:p>
            <a:r>
              <a:rPr lang="en-US" dirty="0"/>
              <a:t>CLICK TO ADD TEXT</a:t>
            </a:r>
          </a:p>
        </p:txBody>
      </p:sp>
      <p:sp>
        <p:nvSpPr>
          <p:cNvPr id="13" name="Slide Number Placeholder 5">
            <a:extLst>
              <a:ext uri="{FF2B5EF4-FFF2-40B4-BE49-F238E27FC236}">
                <a16:creationId xmlns:a16="http://schemas.microsoft.com/office/drawing/2014/main" id="{70BB7DEC-8BFB-4846-B3EA-EDA62674DB56}"/>
              </a:ext>
            </a:extLst>
          </p:cNvPr>
          <p:cNvSpPr>
            <a:spLocks noGrp="1"/>
          </p:cNvSpPr>
          <p:nvPr>
            <p:ph type="sldNum" sz="quarter" idx="12"/>
          </p:nvPr>
        </p:nvSpPr>
        <p:spPr>
          <a:xfrm>
            <a:off x="8639742" y="6513813"/>
            <a:ext cx="549991" cy="260720"/>
          </a:xfrm>
          <a:prstGeom prst="rect">
            <a:avLst/>
          </a:prstGeom>
        </p:spPr>
        <p:txBody>
          <a:bodyPr anchor="ctr"/>
          <a:lstStyle>
            <a:lvl1pPr algn="l">
              <a:defRPr sz="1000" b="1">
                <a:solidFill>
                  <a:schemeClr val="accent6"/>
                </a:solidFill>
              </a:defRPr>
            </a:lvl1pPr>
          </a:lstStyle>
          <a:p>
            <a:fld id="{A63580E6-C309-4FE3-B2CD-E1AD4FC8AF4D}" type="slidenum">
              <a:rPr lang="en-US" smtClean="0"/>
              <a:pPr/>
              <a:t>‹#›</a:t>
            </a:fld>
            <a:endParaRPr lang="en-US"/>
          </a:p>
        </p:txBody>
      </p:sp>
      <p:pic>
        <p:nvPicPr>
          <p:cNvPr id="10" name="Picture 9">
            <a:extLst>
              <a:ext uri="{FF2B5EF4-FFF2-40B4-BE49-F238E27FC236}">
                <a16:creationId xmlns:a16="http://schemas.microsoft.com/office/drawing/2014/main" id="{CD8E6254-20F9-E646-9B37-340782A4325A}"/>
              </a:ext>
            </a:extLst>
          </p:cNvPr>
          <p:cNvPicPr>
            <a:picLocks noChangeAspect="1"/>
          </p:cNvPicPr>
          <p:nvPr userDrawn="1"/>
        </p:nvPicPr>
        <p:blipFill rotWithShape="1">
          <a:blip r:embed="rId2" cstate="screen">
            <a:duotone>
              <a:prstClr val="black"/>
              <a:schemeClr val="tx1">
                <a:tint val="45000"/>
                <a:satMod val="400000"/>
              </a:schemeClr>
            </a:duotone>
            <a:extLst>
              <a:ext uri="{28A0092B-C50C-407E-A947-70E740481C1C}">
                <a14:useLocalDpi xmlns:a14="http://schemas.microsoft.com/office/drawing/2010/main"/>
              </a:ext>
            </a:extLst>
          </a:blip>
          <a:srcRect b="-86"/>
          <a:stretch/>
        </p:blipFill>
        <p:spPr>
          <a:xfrm>
            <a:off x="0" y="24465"/>
            <a:ext cx="9144000" cy="6854376"/>
          </a:xfrm>
          <a:prstGeom prst="rect">
            <a:avLst/>
          </a:prstGeom>
        </p:spPr>
      </p:pic>
    </p:spTree>
    <p:extLst>
      <p:ext uri="{BB962C8B-B14F-4D97-AF65-F5344CB8AC3E}">
        <p14:creationId xmlns:p14="http://schemas.microsoft.com/office/powerpoint/2010/main" val="4047541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Section_Header_No Subhea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4B92DD9-3606-224C-AF5E-17A1E05AE08D}"/>
              </a:ext>
            </a:extLst>
          </p:cNvPr>
          <p:cNvSpPr/>
          <p:nvPr userDrawn="1"/>
        </p:nvSpPr>
        <p:spPr>
          <a:xfrm>
            <a:off x="0" y="5889"/>
            <a:ext cx="9144000" cy="6872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Graphic 9">
            <a:extLst>
              <a:ext uri="{FF2B5EF4-FFF2-40B4-BE49-F238E27FC236}">
                <a16:creationId xmlns:a16="http://schemas.microsoft.com/office/drawing/2014/main" id="{C2A40ED7-803F-1E41-8FBF-B5FF3F347028}"/>
              </a:ext>
            </a:extLst>
          </p:cNvPr>
          <p:cNvSpPr/>
          <p:nvPr/>
        </p:nvSpPr>
        <p:spPr>
          <a:xfrm>
            <a:off x="0" y="1827402"/>
            <a:ext cx="5839113" cy="2632710"/>
          </a:xfrm>
          <a:custGeom>
            <a:avLst/>
            <a:gdLst>
              <a:gd name="connsiteX0" fmla="*/ 5738368 w 5839113"/>
              <a:gd name="connsiteY0" fmla="*/ 0 h 2632710"/>
              <a:gd name="connsiteX1" fmla="*/ 0 w 5839113"/>
              <a:gd name="connsiteY1" fmla="*/ 0 h 2632710"/>
              <a:gd name="connsiteX2" fmla="*/ 0 w 5839113"/>
              <a:gd name="connsiteY2" fmla="*/ 2632710 h 2632710"/>
              <a:gd name="connsiteX3" fmla="*/ 4735703 w 5839113"/>
              <a:gd name="connsiteY3" fmla="*/ 2632710 h 2632710"/>
              <a:gd name="connsiteX4" fmla="*/ 4926711 w 5839113"/>
              <a:gd name="connsiteY4" fmla="*/ 2490978 h 2632710"/>
              <a:gd name="connsiteX5" fmla="*/ 5830824 w 5839113"/>
              <a:gd name="connsiteY5" fmla="*/ 141605 h 2632710"/>
              <a:gd name="connsiteX6" fmla="*/ 5738368 w 5839113"/>
              <a:gd name="connsiteY6" fmla="*/ 0 h 2632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9113" h="2632710">
                <a:moveTo>
                  <a:pt x="5738368" y="0"/>
                </a:moveTo>
                <a:lnTo>
                  <a:pt x="0" y="0"/>
                </a:lnTo>
                <a:lnTo>
                  <a:pt x="0" y="2632710"/>
                </a:lnTo>
                <a:lnTo>
                  <a:pt x="4735703" y="2632710"/>
                </a:lnTo>
                <a:cubicBezTo>
                  <a:pt x="4735703" y="2632710"/>
                  <a:pt x="4877435" y="2632710"/>
                  <a:pt x="4926711" y="2490978"/>
                </a:cubicBezTo>
                <a:lnTo>
                  <a:pt x="5830824" y="141605"/>
                </a:lnTo>
                <a:cubicBezTo>
                  <a:pt x="5830824" y="141605"/>
                  <a:pt x="5880100" y="0"/>
                  <a:pt x="5738368" y="0"/>
                </a:cubicBezTo>
                <a:close/>
              </a:path>
            </a:pathLst>
          </a:custGeom>
          <a:solidFill>
            <a:srgbClr val="00AFDB"/>
          </a:solidFill>
          <a:ln w="12700" cap="flat">
            <a:noFill/>
            <a:prstDash val="solid"/>
            <a:miter/>
          </a:ln>
        </p:spPr>
        <p:txBody>
          <a:bodyPr rtlCol="0" anchor="ctr"/>
          <a:lstStyle/>
          <a:p>
            <a:endParaRPr lang="en-US"/>
          </a:p>
        </p:txBody>
      </p:sp>
      <p:sp>
        <p:nvSpPr>
          <p:cNvPr id="23" name="Picture Placeholder 22">
            <a:extLst>
              <a:ext uri="{FF2B5EF4-FFF2-40B4-BE49-F238E27FC236}">
                <a16:creationId xmlns:a16="http://schemas.microsoft.com/office/drawing/2014/main" id="{99757813-8323-E64F-A18F-DC79FB10DB6B}"/>
              </a:ext>
            </a:extLst>
          </p:cNvPr>
          <p:cNvSpPr>
            <a:spLocks noGrp="1"/>
          </p:cNvSpPr>
          <p:nvPr>
            <p:ph type="pic" sz="quarter" idx="13" hasCustomPrompt="1"/>
          </p:nvPr>
        </p:nvSpPr>
        <p:spPr>
          <a:xfrm>
            <a:off x="4793273" y="2709863"/>
            <a:ext cx="4350726" cy="2628660"/>
          </a:xfrm>
          <a:custGeom>
            <a:avLst/>
            <a:gdLst>
              <a:gd name="connsiteX0" fmla="*/ 1094518 w 4350726"/>
              <a:gd name="connsiteY0" fmla="*/ 0 h 2628660"/>
              <a:gd name="connsiteX1" fmla="*/ 4350726 w 4350726"/>
              <a:gd name="connsiteY1" fmla="*/ 0 h 2628660"/>
              <a:gd name="connsiteX2" fmla="*/ 4350726 w 4350726"/>
              <a:gd name="connsiteY2" fmla="*/ 2628660 h 2628660"/>
              <a:gd name="connsiteX3" fmla="*/ 100606 w 4350726"/>
              <a:gd name="connsiteY3" fmla="*/ 2628660 h 2628660"/>
              <a:gd name="connsiteX4" fmla="*/ 8278 w 4350726"/>
              <a:gd name="connsiteY4" fmla="*/ 2487124 h 2628660"/>
              <a:gd name="connsiteX5" fmla="*/ 911010 w 4350726"/>
              <a:gd name="connsiteY5" fmla="*/ 141136 h 2628660"/>
              <a:gd name="connsiteX6" fmla="*/ 1078870 w 4350726"/>
              <a:gd name="connsiteY6" fmla="*/ 1813 h 262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0726" h="2628660">
                <a:moveTo>
                  <a:pt x="1094518" y="0"/>
                </a:moveTo>
                <a:lnTo>
                  <a:pt x="4350726" y="0"/>
                </a:lnTo>
                <a:lnTo>
                  <a:pt x="4350726" y="2628660"/>
                </a:lnTo>
                <a:lnTo>
                  <a:pt x="100606" y="2628660"/>
                </a:lnTo>
                <a:cubicBezTo>
                  <a:pt x="-40930" y="2628660"/>
                  <a:pt x="8278" y="2487124"/>
                  <a:pt x="8278" y="2487124"/>
                </a:cubicBezTo>
                <a:lnTo>
                  <a:pt x="911010" y="141136"/>
                </a:lnTo>
                <a:cubicBezTo>
                  <a:pt x="947916" y="34985"/>
                  <a:pt x="1036756" y="8447"/>
                  <a:pt x="1078870" y="1813"/>
                </a:cubicBezTo>
                <a:close/>
              </a:path>
            </a:pathLst>
          </a:custGeom>
          <a:pattFill prst="pct20">
            <a:fgClr>
              <a:srgbClr val="00AFDB"/>
            </a:fgClr>
            <a:bgClr>
              <a:schemeClr val="bg1"/>
            </a:bgClr>
          </a:pattFill>
        </p:spPr>
        <p:txBody>
          <a:bodyPr wrap="square" anchor="ctr">
            <a:noAutofit/>
          </a:bodyPr>
          <a:lstStyle>
            <a:lvl1pPr marL="0" indent="0" algn="ctr">
              <a:buNone/>
              <a:defRPr sz="1200" b="1" spc="300"/>
            </a:lvl1pPr>
          </a:lstStyle>
          <a:p>
            <a:r>
              <a:rPr lang="en-US"/>
              <a:t>INSERT PHOTO</a:t>
            </a:r>
          </a:p>
        </p:txBody>
      </p:sp>
      <p:pic>
        <p:nvPicPr>
          <p:cNvPr id="12" name="Picture 11">
            <a:extLst>
              <a:ext uri="{FF2B5EF4-FFF2-40B4-BE49-F238E27FC236}">
                <a16:creationId xmlns:a16="http://schemas.microsoft.com/office/drawing/2014/main" id="{50C16FA3-CC05-B548-886E-FE881EA58AEE}"/>
              </a:ext>
            </a:extLst>
          </p:cNvPr>
          <p:cNvPicPr>
            <a:picLocks noChangeAspect="1"/>
          </p:cNvPicPr>
          <p:nvPr userDrawn="1"/>
        </p:nvPicPr>
        <p:blipFill rotWithShape="1">
          <a:blip r:embed="rId2" cstate="screen">
            <a:duotone>
              <a:prstClr val="black"/>
              <a:schemeClr val="tx1">
                <a:tint val="45000"/>
                <a:satMod val="400000"/>
              </a:schemeClr>
            </a:duotone>
            <a:extLst>
              <a:ext uri="{28A0092B-C50C-407E-A947-70E740481C1C}">
                <a14:useLocalDpi xmlns:a14="http://schemas.microsoft.com/office/drawing/2010/main"/>
              </a:ext>
            </a:extLst>
          </a:blip>
          <a:srcRect b="-86"/>
          <a:stretch/>
        </p:blipFill>
        <p:spPr>
          <a:xfrm>
            <a:off x="0" y="24465"/>
            <a:ext cx="9144000" cy="6854376"/>
          </a:xfrm>
          <a:prstGeom prst="rect">
            <a:avLst/>
          </a:prstGeom>
        </p:spPr>
      </p:pic>
      <p:sp>
        <p:nvSpPr>
          <p:cNvPr id="8" name="Title 1"/>
          <p:cNvSpPr>
            <a:spLocks noGrp="1"/>
          </p:cNvSpPr>
          <p:nvPr>
            <p:ph type="title" hasCustomPrompt="1"/>
          </p:nvPr>
        </p:nvSpPr>
        <p:spPr>
          <a:xfrm>
            <a:off x="387180" y="1827402"/>
            <a:ext cx="4341340" cy="2632710"/>
          </a:xfrm>
          <a:prstGeom prst="rect">
            <a:avLst/>
          </a:prstGeom>
        </p:spPr>
        <p:txBody>
          <a:bodyPr anchor="ctr" anchorCtr="0">
            <a:normAutofit/>
          </a:bodyPr>
          <a:lstStyle>
            <a:lvl1pPr algn="l">
              <a:lnSpc>
                <a:spcPts val="4000"/>
              </a:lnSpc>
              <a:defRPr sz="3200" b="0" i="0" cap="none">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Slide Number Placeholder 5">
            <a:extLst>
              <a:ext uri="{FF2B5EF4-FFF2-40B4-BE49-F238E27FC236}">
                <a16:creationId xmlns:a16="http://schemas.microsoft.com/office/drawing/2014/main" id="{C6844C61-0D4E-9C4D-90D6-7E86191A0A54}"/>
              </a:ext>
            </a:extLst>
          </p:cNvPr>
          <p:cNvSpPr>
            <a:spLocks noGrp="1"/>
          </p:cNvSpPr>
          <p:nvPr>
            <p:ph type="sldNum" sz="quarter" idx="12"/>
          </p:nvPr>
        </p:nvSpPr>
        <p:spPr>
          <a:xfrm>
            <a:off x="8639742" y="6513813"/>
            <a:ext cx="549991" cy="260720"/>
          </a:xfrm>
          <a:prstGeom prst="rect">
            <a:avLst/>
          </a:prstGeom>
        </p:spPr>
        <p:txBody>
          <a:bodyPr anchor="ctr"/>
          <a:lstStyle>
            <a:lvl1pPr algn="l">
              <a:defRPr sz="1000" b="1">
                <a:solidFill>
                  <a:schemeClr val="accent6"/>
                </a:solidFill>
              </a:defRPr>
            </a:lvl1pPr>
          </a:lstStyle>
          <a:p>
            <a:fld id="{A63580E6-C309-4FE3-B2CD-E1AD4FC8AF4D}" type="slidenum">
              <a:rPr lang="en-US" smtClean="0"/>
              <a:pPr/>
              <a:t>‹#›</a:t>
            </a:fld>
            <a:endParaRPr lang="en-US"/>
          </a:p>
        </p:txBody>
      </p:sp>
    </p:spTree>
    <p:extLst>
      <p:ext uri="{BB962C8B-B14F-4D97-AF65-F5344CB8AC3E}">
        <p14:creationId xmlns:p14="http://schemas.microsoft.com/office/powerpoint/2010/main" val="3637468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5" name="Rectangle 4"/>
          <p:cNvSpPr/>
          <p:nvPr userDrawn="1"/>
        </p:nvSpPr>
        <p:spPr>
          <a:xfrm>
            <a:off x="0" y="6539306"/>
            <a:ext cx="9144000" cy="332072"/>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 name="Rectangle 5">
            <a:extLst>
              <a:ext uri="{FF2B5EF4-FFF2-40B4-BE49-F238E27FC236}">
                <a16:creationId xmlns:a16="http://schemas.microsoft.com/office/drawing/2014/main" id="{4476BFEF-8D0C-5541-9600-94CAEB37DA45}"/>
              </a:ext>
            </a:extLst>
          </p:cNvPr>
          <p:cNvSpPr/>
          <p:nvPr userDrawn="1"/>
        </p:nvSpPr>
        <p:spPr>
          <a:xfrm>
            <a:off x="0" y="1"/>
            <a:ext cx="9144000" cy="6872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4E1DB49-FE92-EA4E-BE43-2ED5C4BAC5EE}"/>
              </a:ext>
            </a:extLst>
          </p:cNvPr>
          <p:cNvPicPr>
            <a:picLocks noChangeAspect="1"/>
          </p:cNvPicPr>
          <p:nvPr userDrawn="1"/>
        </p:nvPicPr>
        <p:blipFill>
          <a:blip r:embed="rId2">
            <a:duotone>
              <a:prstClr val="black"/>
              <a:schemeClr val="tx1">
                <a:tint val="45000"/>
                <a:satMod val="400000"/>
              </a:schemeClr>
            </a:duotone>
            <a:extLst>
              <a:ext uri="{28A0092B-C50C-407E-A947-70E740481C1C}">
                <a14:useLocalDpi xmlns:a14="http://schemas.microsoft.com/office/drawing/2010/main"/>
              </a:ext>
            </a:extLst>
          </a:blip>
          <a:stretch>
            <a:fillRect/>
          </a:stretch>
        </p:blipFill>
        <p:spPr>
          <a:xfrm>
            <a:off x="0" y="22889"/>
            <a:ext cx="9144000" cy="6848489"/>
          </a:xfrm>
          <a:prstGeom prst="rect">
            <a:avLst/>
          </a:prstGeom>
        </p:spPr>
      </p:pic>
      <p:sp>
        <p:nvSpPr>
          <p:cNvPr id="13" name="Title 1">
            <a:extLst>
              <a:ext uri="{FF2B5EF4-FFF2-40B4-BE49-F238E27FC236}">
                <a16:creationId xmlns:a16="http://schemas.microsoft.com/office/drawing/2014/main" id="{1EBE4222-1116-1B40-9FA6-56AD80EC2401}"/>
              </a:ext>
            </a:extLst>
          </p:cNvPr>
          <p:cNvSpPr>
            <a:spLocks noGrp="1"/>
          </p:cNvSpPr>
          <p:nvPr>
            <p:ph type="title" hasCustomPrompt="1"/>
          </p:nvPr>
        </p:nvSpPr>
        <p:spPr>
          <a:xfrm>
            <a:off x="0" y="2639882"/>
            <a:ext cx="9144000" cy="1101181"/>
          </a:xfrm>
          <a:prstGeom prst="rect">
            <a:avLst/>
          </a:prstGeom>
        </p:spPr>
        <p:txBody>
          <a:bodyPr anchor="ctr" anchorCtr="0">
            <a:normAutofit/>
          </a:bodyPr>
          <a:lstStyle>
            <a:lvl1pPr algn="ctr">
              <a:lnSpc>
                <a:spcPts val="3200"/>
              </a:lnSpc>
              <a:defRPr sz="3200" b="0" cap="none">
                <a:solidFill>
                  <a:schemeClr val="accent5"/>
                </a:solidFill>
              </a:defRPr>
            </a:lvl1pPr>
          </a:lstStyle>
          <a:p>
            <a:r>
              <a:rPr lang="en-US" dirty="0"/>
              <a:t>Click to edit master title style</a:t>
            </a:r>
          </a:p>
        </p:txBody>
      </p:sp>
      <p:sp>
        <p:nvSpPr>
          <p:cNvPr id="14" name="Text Placeholder 2">
            <a:extLst>
              <a:ext uri="{FF2B5EF4-FFF2-40B4-BE49-F238E27FC236}">
                <a16:creationId xmlns:a16="http://schemas.microsoft.com/office/drawing/2014/main" id="{8F84F516-7E43-464C-A75E-828455F606A3}"/>
              </a:ext>
            </a:extLst>
          </p:cNvPr>
          <p:cNvSpPr>
            <a:spLocks noGrp="1"/>
          </p:cNvSpPr>
          <p:nvPr>
            <p:ph type="body" idx="1" hasCustomPrompt="1"/>
          </p:nvPr>
        </p:nvSpPr>
        <p:spPr>
          <a:xfrm>
            <a:off x="0" y="3719547"/>
            <a:ext cx="9144000" cy="762004"/>
          </a:xfrm>
        </p:spPr>
        <p:txBody>
          <a:bodyPr anchor="ctr">
            <a:normAutofit/>
          </a:bodyPr>
          <a:lstStyle>
            <a:lvl1pPr marL="0" indent="0" algn="ctr">
              <a:buNone/>
              <a:defRPr sz="1600" b="1" spc="100" baseline="0">
                <a:solidFill>
                  <a:schemeClr val="accent6"/>
                </a:solidFill>
              </a:defRPr>
            </a:lvl1pPr>
          </a:lstStyle>
          <a:p>
            <a:r>
              <a:rPr lang="en-US" dirty="0"/>
              <a:t>CLICK TO ADD TEXT</a:t>
            </a:r>
          </a:p>
        </p:txBody>
      </p:sp>
      <p:sp>
        <p:nvSpPr>
          <p:cNvPr id="10" name="Slide Number Placeholder 5">
            <a:extLst>
              <a:ext uri="{FF2B5EF4-FFF2-40B4-BE49-F238E27FC236}">
                <a16:creationId xmlns:a16="http://schemas.microsoft.com/office/drawing/2014/main" id="{757E64B5-BFA0-AD4D-B576-B6413A066047}"/>
              </a:ext>
            </a:extLst>
          </p:cNvPr>
          <p:cNvSpPr>
            <a:spLocks noGrp="1"/>
          </p:cNvSpPr>
          <p:nvPr>
            <p:ph type="sldNum" sz="quarter" idx="12"/>
          </p:nvPr>
        </p:nvSpPr>
        <p:spPr>
          <a:xfrm>
            <a:off x="8639742" y="6513813"/>
            <a:ext cx="549991" cy="260720"/>
          </a:xfrm>
          <a:prstGeom prst="rect">
            <a:avLst/>
          </a:prstGeom>
        </p:spPr>
        <p:txBody>
          <a:bodyPr anchor="ctr"/>
          <a:lstStyle>
            <a:lvl1pPr algn="l">
              <a:defRPr sz="1000" b="1">
                <a:solidFill>
                  <a:schemeClr val="accent6"/>
                </a:solidFill>
              </a:defRPr>
            </a:lvl1pPr>
          </a:lstStyle>
          <a:p>
            <a:fld id="{A63580E6-C309-4FE3-B2CD-E1AD4FC8AF4D}" type="slidenum">
              <a:rPr lang="en-US" smtClean="0"/>
              <a:pPr/>
              <a:t>‹#›</a:t>
            </a:fld>
            <a:endParaRPr lang="en-US"/>
          </a:p>
        </p:txBody>
      </p:sp>
    </p:spTree>
    <p:extLst>
      <p:ext uri="{BB962C8B-B14F-4D97-AF65-F5344CB8AC3E}">
        <p14:creationId xmlns:p14="http://schemas.microsoft.com/office/powerpoint/2010/main" val="3376544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_Header_Plain">
    <p:spTree>
      <p:nvGrpSpPr>
        <p:cNvPr id="1" name=""/>
        <p:cNvGrpSpPr/>
        <p:nvPr/>
      </p:nvGrpSpPr>
      <p:grpSpPr>
        <a:xfrm>
          <a:off x="0" y="0"/>
          <a:ext cx="0" cy="0"/>
          <a:chOff x="0" y="0"/>
          <a:chExt cx="0" cy="0"/>
        </a:xfrm>
      </p:grpSpPr>
      <p:sp>
        <p:nvSpPr>
          <p:cNvPr id="7" name="Rectangle 6"/>
          <p:cNvSpPr/>
          <p:nvPr userDrawn="1"/>
        </p:nvSpPr>
        <p:spPr>
          <a:xfrm>
            <a:off x="0" y="1"/>
            <a:ext cx="9144000" cy="687295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755"/>
            <a:ext cx="9144000" cy="6848489"/>
          </a:xfrm>
          <a:prstGeom prst="rect">
            <a:avLst/>
          </a:prstGeom>
        </p:spPr>
      </p:pic>
      <p:sp>
        <p:nvSpPr>
          <p:cNvPr id="8" name="Title 1"/>
          <p:cNvSpPr>
            <a:spLocks noGrp="1"/>
          </p:cNvSpPr>
          <p:nvPr>
            <p:ph type="title" hasCustomPrompt="1"/>
          </p:nvPr>
        </p:nvSpPr>
        <p:spPr>
          <a:xfrm>
            <a:off x="0" y="2639882"/>
            <a:ext cx="9144000" cy="1101181"/>
          </a:xfrm>
          <a:prstGeom prst="rect">
            <a:avLst/>
          </a:prstGeom>
        </p:spPr>
        <p:txBody>
          <a:bodyPr anchor="ctr" anchorCtr="0">
            <a:normAutofit/>
          </a:bodyPr>
          <a:lstStyle>
            <a:lvl1pPr algn="ctr">
              <a:lnSpc>
                <a:spcPts val="3200"/>
              </a:lnSpc>
              <a:defRPr sz="3200" b="0" cap="none">
                <a:solidFill>
                  <a:schemeClr val="bg1"/>
                </a:solidFill>
              </a:defRPr>
            </a:lvl1pPr>
          </a:lstStyle>
          <a:p>
            <a:r>
              <a:rPr lang="en-US" dirty="0"/>
              <a:t>Click to edit master title style</a:t>
            </a:r>
          </a:p>
        </p:txBody>
      </p:sp>
      <p:sp>
        <p:nvSpPr>
          <p:cNvPr id="9" name="Text Placeholder 2"/>
          <p:cNvSpPr>
            <a:spLocks noGrp="1"/>
          </p:cNvSpPr>
          <p:nvPr>
            <p:ph type="body" idx="1" hasCustomPrompt="1"/>
          </p:nvPr>
        </p:nvSpPr>
        <p:spPr>
          <a:xfrm>
            <a:off x="0" y="3719547"/>
            <a:ext cx="9144000" cy="762004"/>
          </a:xfrm>
        </p:spPr>
        <p:txBody>
          <a:bodyPr anchor="ctr">
            <a:normAutofit/>
          </a:bodyPr>
          <a:lstStyle>
            <a:lvl1pPr marL="0" indent="0" algn="ctr">
              <a:buNone/>
              <a:defRPr sz="1600" b="1" spc="100" baseline="0">
                <a:solidFill>
                  <a:schemeClr val="bg1"/>
                </a:solidFill>
              </a:defRPr>
            </a:lvl1pPr>
          </a:lstStyle>
          <a:p>
            <a:r>
              <a:rPr lang="en-US" dirty="0"/>
              <a:t>CLICK TO ADD TEXT</a:t>
            </a:r>
          </a:p>
        </p:txBody>
      </p:sp>
      <p:sp>
        <p:nvSpPr>
          <p:cNvPr id="10" name="Slide Number Placeholder 5">
            <a:extLst>
              <a:ext uri="{FF2B5EF4-FFF2-40B4-BE49-F238E27FC236}">
                <a16:creationId xmlns:a16="http://schemas.microsoft.com/office/drawing/2014/main" id="{23D5CD33-B645-EB4D-9F35-B5E9FE172AF6}"/>
              </a:ext>
            </a:extLst>
          </p:cNvPr>
          <p:cNvSpPr>
            <a:spLocks noGrp="1"/>
          </p:cNvSpPr>
          <p:nvPr>
            <p:ph type="sldNum" sz="quarter" idx="12"/>
          </p:nvPr>
        </p:nvSpPr>
        <p:spPr>
          <a:xfrm>
            <a:off x="8639742" y="6513813"/>
            <a:ext cx="549991" cy="260720"/>
          </a:xfrm>
          <a:prstGeom prst="rect">
            <a:avLst/>
          </a:prstGeom>
        </p:spPr>
        <p:txBody>
          <a:bodyPr anchor="ctr"/>
          <a:lstStyle>
            <a:lvl1pPr algn="l">
              <a:defRPr sz="1000" b="1">
                <a:solidFill>
                  <a:schemeClr val="bg1"/>
                </a:solidFill>
              </a:defRPr>
            </a:lvl1pPr>
          </a:lstStyle>
          <a:p>
            <a:fld id="{A63580E6-C309-4FE3-B2CD-E1AD4FC8AF4D}" type="slidenum">
              <a:rPr lang="en-US" smtClean="0"/>
              <a:pPr/>
              <a:t>‹#›</a:t>
            </a:fld>
            <a:endParaRPr lang="en-US"/>
          </a:p>
        </p:txBody>
      </p:sp>
    </p:spTree>
    <p:extLst>
      <p:ext uri="{BB962C8B-B14F-4D97-AF65-F5344CB8AC3E}">
        <p14:creationId xmlns:p14="http://schemas.microsoft.com/office/powerpoint/2010/main" val="2775193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4"/>
            </p:custDataLst>
            <p:extLst>
              <p:ext uri="{D42A27DB-BD31-4B8C-83A1-F6EECF244321}">
                <p14:modId xmlns:p14="http://schemas.microsoft.com/office/powerpoint/2010/main" val="13277332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5" imgW="270" imgH="270" progId="TCLayout.ActiveDocument.1">
                  <p:embed/>
                </p:oleObj>
              </mc:Choice>
              <mc:Fallback>
                <p:oleObj name="think-cell Slide" r:id="rId15" imgW="270" imgH="270" progId="TCLayout.ActiveDocument.1">
                  <p:embed/>
                  <p:pic>
                    <p:nvPicPr>
                      <p:cNvPr id="0" name=""/>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3" name="Text Placeholder 2"/>
          <p:cNvSpPr>
            <a:spLocks noGrp="1"/>
          </p:cNvSpPr>
          <p:nvPr>
            <p:ph type="body" idx="1"/>
          </p:nvPr>
        </p:nvSpPr>
        <p:spPr>
          <a:xfrm>
            <a:off x="795000" y="1512888"/>
            <a:ext cx="7300912" cy="47482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613192" y="6430314"/>
            <a:ext cx="2895600" cy="365125"/>
          </a:xfrm>
          <a:prstGeom prst="rect">
            <a:avLst/>
          </a:prstGeom>
        </p:spPr>
        <p:txBody>
          <a:bodyPr vert="horz" lIns="91440" tIns="45720" rIns="91440" bIns="45720" rtlCol="0" anchor="ctr"/>
          <a:lstStyle>
            <a:lvl1pPr algn="l">
              <a:defRPr sz="1100">
                <a:solidFill>
                  <a:schemeClr val="bg1"/>
                </a:solidFill>
              </a:defRPr>
            </a:lvl1pPr>
          </a:lstStyle>
          <a:p>
            <a:endParaRPr lang="en-US" dirty="0"/>
          </a:p>
        </p:txBody>
      </p:sp>
      <p:sp>
        <p:nvSpPr>
          <p:cNvPr id="6" name="Slide Number Placeholder 5"/>
          <p:cNvSpPr>
            <a:spLocks noGrp="1"/>
          </p:cNvSpPr>
          <p:nvPr>
            <p:ph type="sldNum" sz="quarter" idx="4"/>
          </p:nvPr>
        </p:nvSpPr>
        <p:spPr>
          <a:xfrm>
            <a:off x="8669048" y="6522780"/>
            <a:ext cx="423582" cy="365125"/>
          </a:xfrm>
          <a:prstGeom prst="rect">
            <a:avLst/>
          </a:prstGeom>
        </p:spPr>
        <p:txBody>
          <a:bodyPr vert="horz" lIns="91440" tIns="45720" rIns="91440" bIns="45720" rtlCol="0" anchor="ctr"/>
          <a:lstStyle>
            <a:lvl1pPr algn="ctr">
              <a:defRPr lang="en-US" sz="900" b="1" smtClean="0">
                <a:solidFill>
                  <a:schemeClr val="bg1"/>
                </a:solidFill>
              </a:defRPr>
            </a:lvl1pPr>
          </a:lstStyle>
          <a:p>
            <a:fld id="{A63580E6-C309-4FE3-B2CD-E1AD4FC8AF4D}" type="slidenum">
              <a:rPr lang="en-US"/>
              <a:pPr/>
              <a:t>‹#›</a:t>
            </a:fld>
            <a:endParaRPr lang="en-US" dirty="0"/>
          </a:p>
        </p:txBody>
      </p:sp>
      <p:sp>
        <p:nvSpPr>
          <p:cNvPr id="10" name="Title Placeholder 1"/>
          <p:cNvSpPr>
            <a:spLocks noGrp="1"/>
          </p:cNvSpPr>
          <p:nvPr>
            <p:ph type="title"/>
          </p:nvPr>
        </p:nvSpPr>
        <p:spPr>
          <a:xfrm>
            <a:off x="359596" y="402404"/>
            <a:ext cx="6476794" cy="460625"/>
          </a:xfrm>
          <a:prstGeom prst="rect">
            <a:avLst/>
          </a:prstGeom>
        </p:spPr>
        <p:txBody>
          <a:bodyPr vert="horz" lIns="91440" tIns="45720" rIns="91440" bIns="45720" rtlCol="0" anchor="b" anchorCtr="0">
            <a:normAutofit/>
          </a:bodyPr>
          <a:lstStyle/>
          <a:p>
            <a:r>
              <a:rPr lang="en-US" dirty="0"/>
              <a:t>Click to edit Master title style</a:t>
            </a:r>
          </a:p>
        </p:txBody>
      </p:sp>
    </p:spTree>
    <p:extLst>
      <p:ext uri="{BB962C8B-B14F-4D97-AF65-F5344CB8AC3E}">
        <p14:creationId xmlns:p14="http://schemas.microsoft.com/office/powerpoint/2010/main" val="3359419981"/>
      </p:ext>
    </p:extLst>
  </p:cSld>
  <p:clrMap bg1="lt1" tx1="dk1" bg2="lt2" tx2="dk2" accent1="accent1" accent2="accent2" accent3="accent3" accent4="accent4" accent5="accent5" accent6="accent6" hlink="hlink" folHlink="folHlink"/>
  <p:sldLayoutIdLst>
    <p:sldLayoutId id="2147483771" r:id="rId1"/>
    <p:sldLayoutId id="2147483666" r:id="rId2"/>
    <p:sldLayoutId id="2147483770" r:id="rId3"/>
    <p:sldLayoutId id="2147483772" r:id="rId4"/>
    <p:sldLayoutId id="2147483767" r:id="rId5"/>
    <p:sldLayoutId id="2147483699" r:id="rId6"/>
    <p:sldLayoutId id="2147483765" r:id="rId7"/>
    <p:sldLayoutId id="2147483716" r:id="rId8"/>
    <p:sldLayoutId id="2147483760" r:id="rId9"/>
    <p:sldLayoutId id="2147483769" r:id="rId10"/>
    <p:sldLayoutId id="2147483762" r:id="rId11"/>
    <p:sldLayoutId id="2147483766" r:id="rId12"/>
  </p:sldLayoutIdLst>
  <p:hf hdr="0" ftr="0" dt="0"/>
  <p:txStyles>
    <p:titleStyle>
      <a:lvl1pPr algn="l" defTabSz="914400" rtl="0" eaLnBrk="1" latinLnBrk="0" hangingPunct="1">
        <a:lnSpc>
          <a:spcPts val="2600"/>
        </a:lnSpc>
        <a:spcBef>
          <a:spcPct val="0"/>
        </a:spcBef>
        <a:buNone/>
        <a:defRPr sz="2400" kern="1200">
          <a:solidFill>
            <a:schemeClr val="accent5"/>
          </a:solidFill>
          <a:latin typeface="Arial" pitchFamily="34" charset="0"/>
          <a:ea typeface="+mj-ea"/>
          <a:cs typeface="Arial" pitchFamily="34" charset="0"/>
        </a:defRPr>
      </a:lvl1pPr>
    </p:titleStyle>
    <p:bodyStyle>
      <a:lvl1pPr marL="173038" indent="-173038" algn="l" defTabSz="914400" rtl="0" eaLnBrk="1" latinLnBrk="0" hangingPunct="1">
        <a:spcBef>
          <a:spcPct val="20000"/>
        </a:spcBef>
        <a:buClr>
          <a:schemeClr val="bg2"/>
        </a:buClr>
        <a:buSzPct val="110000"/>
        <a:buFont typeface="Wingdings" pitchFamily="2" charset="2"/>
        <a:buChar char=""/>
        <a:defRPr sz="1800" kern="1200">
          <a:solidFill>
            <a:schemeClr val="accent5"/>
          </a:solidFill>
          <a:latin typeface="Arial" pitchFamily="34" charset="0"/>
          <a:ea typeface="+mn-ea"/>
          <a:cs typeface="Arial" pitchFamily="34" charset="0"/>
        </a:defRPr>
      </a:lvl1pPr>
      <a:lvl2pPr marL="569913" indent="-173038" algn="l" defTabSz="914400" rtl="0" eaLnBrk="1" latinLnBrk="0" hangingPunct="1">
        <a:spcBef>
          <a:spcPct val="20000"/>
        </a:spcBef>
        <a:buClr>
          <a:schemeClr val="bg2"/>
        </a:buClr>
        <a:buSzPct val="110000"/>
        <a:buFont typeface="Arial" pitchFamily="34" charset="0"/>
        <a:buChar char="‒"/>
        <a:defRPr sz="1600" kern="1200">
          <a:solidFill>
            <a:schemeClr val="accent5"/>
          </a:solidFill>
          <a:latin typeface="Arial" pitchFamily="34" charset="0"/>
          <a:ea typeface="+mn-ea"/>
          <a:cs typeface="Arial" pitchFamily="34" charset="0"/>
        </a:defRPr>
      </a:lvl2pPr>
      <a:lvl3pPr marL="977900" indent="-228600" algn="l" defTabSz="914400" rtl="0" eaLnBrk="1" latinLnBrk="0" hangingPunct="1">
        <a:spcBef>
          <a:spcPct val="20000"/>
        </a:spcBef>
        <a:buClr>
          <a:schemeClr val="bg2"/>
        </a:buClr>
        <a:buSzPct val="110000"/>
        <a:buFont typeface="Arial" pitchFamily="34" charset="0"/>
        <a:buChar char="»"/>
        <a:defRPr sz="1400" kern="1200">
          <a:solidFill>
            <a:schemeClr val="accent5"/>
          </a:solidFill>
          <a:latin typeface="Arial" pitchFamily="34" charset="0"/>
          <a:ea typeface="+mn-ea"/>
          <a:cs typeface="Arial" pitchFamily="34" charset="0"/>
        </a:defRPr>
      </a:lvl3pPr>
      <a:lvl4pPr marL="1374775" indent="-228600" algn="l" defTabSz="914400" rtl="0" eaLnBrk="1" latinLnBrk="0" hangingPunct="1">
        <a:spcBef>
          <a:spcPct val="20000"/>
        </a:spcBef>
        <a:buClr>
          <a:schemeClr val="bg2"/>
        </a:buClr>
        <a:buSzPct val="110000"/>
        <a:buFont typeface="Wingdings" pitchFamily="2" charset="2"/>
        <a:buChar char=""/>
        <a:defRPr sz="1200" kern="1200">
          <a:solidFill>
            <a:schemeClr val="accent5"/>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bg2"/>
        </a:buClr>
        <a:buSzPct val="110000"/>
        <a:buFont typeface="Wingdings" pitchFamily="2" charset="2"/>
        <a:buChar char=""/>
        <a:defRPr sz="1200" kern="1200">
          <a:solidFill>
            <a:schemeClr val="accent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8C82E5-9111-4640-91A6-F517CB03F66E}"/>
              </a:ext>
            </a:extLst>
          </p:cNvPr>
          <p:cNvSpPr>
            <a:spLocks noGrp="1"/>
          </p:cNvSpPr>
          <p:nvPr>
            <p:ph type="title"/>
          </p:nvPr>
        </p:nvSpPr>
        <p:spPr/>
        <p:txBody>
          <a:bodyPr>
            <a:normAutofit/>
          </a:bodyPr>
          <a:lstStyle/>
          <a:p>
            <a:r>
              <a:rPr lang="en-US" sz="2800" dirty="0"/>
              <a:t>Sample Promotional Plan </a:t>
            </a:r>
          </a:p>
        </p:txBody>
      </p:sp>
      <p:sp>
        <p:nvSpPr>
          <p:cNvPr id="4" name="Text Placeholder 3">
            <a:extLst>
              <a:ext uri="{FF2B5EF4-FFF2-40B4-BE49-F238E27FC236}">
                <a16:creationId xmlns:a16="http://schemas.microsoft.com/office/drawing/2014/main" id="{62BD45A3-86DB-48B0-A46C-82A9485C7041}"/>
              </a:ext>
            </a:extLst>
          </p:cNvPr>
          <p:cNvSpPr>
            <a:spLocks noGrp="1"/>
          </p:cNvSpPr>
          <p:nvPr>
            <p:ph type="body" idx="1"/>
          </p:nvPr>
        </p:nvSpPr>
        <p:spPr>
          <a:xfrm>
            <a:off x="387179" y="3420849"/>
            <a:ext cx="4746883" cy="762004"/>
          </a:xfrm>
        </p:spPr>
        <p:txBody>
          <a:bodyPr>
            <a:normAutofit/>
          </a:bodyPr>
          <a:lstStyle/>
          <a:p>
            <a:r>
              <a:rPr lang="en-US" dirty="0"/>
              <a:t>FOR BLUE PLANS</a:t>
            </a:r>
          </a:p>
        </p:txBody>
      </p:sp>
      <p:sp>
        <p:nvSpPr>
          <p:cNvPr id="5" name="Slide Number Placeholder 4">
            <a:extLst>
              <a:ext uri="{FF2B5EF4-FFF2-40B4-BE49-F238E27FC236}">
                <a16:creationId xmlns:a16="http://schemas.microsoft.com/office/drawing/2014/main" id="{F8DF7A8D-1A9A-498F-984D-09EDCA44F4CD}"/>
              </a:ext>
            </a:extLst>
          </p:cNvPr>
          <p:cNvSpPr>
            <a:spLocks noGrp="1"/>
          </p:cNvSpPr>
          <p:nvPr>
            <p:ph type="sldNum" sz="quarter" idx="12"/>
          </p:nvPr>
        </p:nvSpPr>
        <p:spPr/>
        <p:txBody>
          <a:bodyPr/>
          <a:lstStyle/>
          <a:p>
            <a:fld id="{A63580E6-C309-4FE3-B2CD-E1AD4FC8AF4D}" type="slidenum">
              <a:rPr lang="en-US" smtClean="0"/>
              <a:pPr/>
              <a:t>1</a:t>
            </a:fld>
            <a:endParaRPr lang="en-US"/>
          </a:p>
        </p:txBody>
      </p:sp>
      <p:pic>
        <p:nvPicPr>
          <p:cNvPr id="7" name="Picture 6" descr="Logo&#10;&#10;Description automatically generated">
            <a:extLst>
              <a:ext uri="{FF2B5EF4-FFF2-40B4-BE49-F238E27FC236}">
                <a16:creationId xmlns:a16="http://schemas.microsoft.com/office/drawing/2014/main" id="{E5669F49-3253-47CB-BC22-A43B8D9EA345}"/>
              </a:ext>
            </a:extLst>
          </p:cNvPr>
          <p:cNvPicPr>
            <a:picLocks noChangeAspect="1"/>
          </p:cNvPicPr>
          <p:nvPr/>
        </p:nvPicPr>
        <p:blipFill>
          <a:blip r:embed="rId2" cstate="print">
            <a:alphaModFix amt="85000"/>
            <a:extLst>
              <a:ext uri="{28A0092B-C50C-407E-A947-70E740481C1C}">
                <a14:useLocalDpi xmlns:a14="http://schemas.microsoft.com/office/drawing/2010/main" val="0"/>
              </a:ext>
            </a:extLst>
          </a:blip>
          <a:stretch>
            <a:fillRect/>
          </a:stretch>
        </p:blipFill>
        <p:spPr>
          <a:xfrm>
            <a:off x="6012567" y="230820"/>
            <a:ext cx="2902170" cy="639192"/>
          </a:xfrm>
          <a:prstGeom prst="rect">
            <a:avLst/>
          </a:prstGeom>
          <a:ln>
            <a:noFill/>
          </a:ln>
        </p:spPr>
      </p:pic>
      <p:sp>
        <p:nvSpPr>
          <p:cNvPr id="8" name="TextBox 7">
            <a:extLst>
              <a:ext uri="{FF2B5EF4-FFF2-40B4-BE49-F238E27FC236}">
                <a16:creationId xmlns:a16="http://schemas.microsoft.com/office/drawing/2014/main" id="{7762B938-5E1B-47E7-B7FE-DDB2ED1D6269}"/>
              </a:ext>
            </a:extLst>
          </p:cNvPr>
          <p:cNvSpPr txBox="1"/>
          <p:nvPr/>
        </p:nvSpPr>
        <p:spPr>
          <a:xfrm>
            <a:off x="71022" y="6396335"/>
            <a:ext cx="8568720" cy="461665"/>
          </a:xfrm>
          <a:prstGeom prst="rect">
            <a:avLst/>
          </a:prstGeom>
          <a:noFill/>
        </p:spPr>
        <p:txBody>
          <a:bodyPr wrap="square" rtlCol="0">
            <a:spAutoFit/>
          </a:bodyPr>
          <a:lstStyle/>
          <a:p>
            <a:r>
              <a:rPr lang="en-US" sz="800" i="1" dirty="0"/>
              <a:t>GeoBlue is the trade name of Worldwide Insurance Services, LLC (Worldwide Services Insurance Agency, LLC in California and New York), an independent licensee of the Blue Cross and Blue Shield Association. GeoBlue is the administrator of coverage provided under insurance policies issued in the District of Columbia by 4 Ever Life International Limited, Bermuda, an independent licensee of the Blue Cross Blue Shield Association. This coverage is offered to the members of the Global Citizens Association, Washington, D.C.</a:t>
            </a:r>
          </a:p>
        </p:txBody>
      </p:sp>
      <p:sp>
        <p:nvSpPr>
          <p:cNvPr id="9" name="TextBox 8">
            <a:extLst>
              <a:ext uri="{FF2B5EF4-FFF2-40B4-BE49-F238E27FC236}">
                <a16:creationId xmlns:a16="http://schemas.microsoft.com/office/drawing/2014/main" id="{5A2F7A49-C460-43D7-A77A-CD0319E2DDBA}"/>
              </a:ext>
            </a:extLst>
          </p:cNvPr>
          <p:cNvSpPr txBox="1"/>
          <p:nvPr/>
        </p:nvSpPr>
        <p:spPr>
          <a:xfrm>
            <a:off x="71022" y="6135615"/>
            <a:ext cx="8673483" cy="276999"/>
          </a:xfrm>
          <a:prstGeom prst="rect">
            <a:avLst/>
          </a:prstGeom>
          <a:noFill/>
        </p:spPr>
        <p:txBody>
          <a:bodyPr wrap="square" rtlCol="0">
            <a:spAutoFit/>
          </a:bodyPr>
          <a:lstStyle/>
          <a:p>
            <a:r>
              <a:rPr lang="en-US" sz="1200" i="1" dirty="0"/>
              <a:t>FOR INTERNAL USE ONLY – DO NOT DISTRIBUTE EXTERNALLY</a:t>
            </a:r>
          </a:p>
        </p:txBody>
      </p:sp>
      <p:pic>
        <p:nvPicPr>
          <p:cNvPr id="14" name="Picture Placeholder 13" descr="Back shot of Hiker admiring nature and a rainbow">
            <a:extLst>
              <a:ext uri="{FF2B5EF4-FFF2-40B4-BE49-F238E27FC236}">
                <a16:creationId xmlns:a16="http://schemas.microsoft.com/office/drawing/2014/main" id="{41486070-E084-48D5-9127-A83771991413}"/>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4747" b="4747"/>
          <a:stretch>
            <a:fillRect/>
          </a:stretch>
        </p:blipFill>
        <p:spPr/>
      </p:pic>
    </p:spTree>
    <p:extLst>
      <p:ext uri="{BB962C8B-B14F-4D97-AF65-F5344CB8AC3E}">
        <p14:creationId xmlns:p14="http://schemas.microsoft.com/office/powerpoint/2010/main" val="465720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294232-97A4-4FB9-9572-6F7486D56058}"/>
              </a:ext>
            </a:extLst>
          </p:cNvPr>
          <p:cNvSpPr>
            <a:spLocks noGrp="1"/>
          </p:cNvSpPr>
          <p:nvPr>
            <p:ph type="title"/>
          </p:nvPr>
        </p:nvSpPr>
        <p:spPr/>
        <p:txBody>
          <a:bodyPr/>
          <a:lstStyle/>
          <a:p>
            <a:r>
              <a:rPr lang="en-US" dirty="0"/>
              <a:t>Sample promotional plan and assets (2</a:t>
            </a:r>
            <a:r>
              <a:rPr lang="en-US" baseline="30000" dirty="0"/>
              <a:t>nd</a:t>
            </a:r>
            <a:r>
              <a:rPr lang="en-US" dirty="0"/>
              <a:t> half of 2021)</a:t>
            </a:r>
          </a:p>
        </p:txBody>
      </p:sp>
      <p:sp>
        <p:nvSpPr>
          <p:cNvPr id="6" name="Slide Number Placeholder 5">
            <a:extLst>
              <a:ext uri="{FF2B5EF4-FFF2-40B4-BE49-F238E27FC236}">
                <a16:creationId xmlns:a16="http://schemas.microsoft.com/office/drawing/2014/main" id="{D5FA6C42-FD02-4385-8AEA-0D0980A28724}"/>
              </a:ext>
            </a:extLst>
          </p:cNvPr>
          <p:cNvSpPr>
            <a:spLocks noGrp="1"/>
          </p:cNvSpPr>
          <p:nvPr>
            <p:ph type="sldNum" sz="quarter" idx="12"/>
          </p:nvPr>
        </p:nvSpPr>
        <p:spPr/>
        <p:txBody>
          <a:bodyPr/>
          <a:lstStyle/>
          <a:p>
            <a:fld id="{A63580E6-C309-4FE3-B2CD-E1AD4FC8AF4D}" type="slidenum">
              <a:rPr lang="en-US" smtClean="0"/>
              <a:pPr/>
              <a:t>2</a:t>
            </a:fld>
            <a:endParaRPr lang="en-US"/>
          </a:p>
        </p:txBody>
      </p:sp>
      <p:graphicFrame>
        <p:nvGraphicFramePr>
          <p:cNvPr id="9" name="Table 9">
            <a:extLst>
              <a:ext uri="{FF2B5EF4-FFF2-40B4-BE49-F238E27FC236}">
                <a16:creationId xmlns:a16="http://schemas.microsoft.com/office/drawing/2014/main" id="{9509E434-E977-40EF-B1CF-08EA4A2F3944}"/>
              </a:ext>
            </a:extLst>
          </p:cNvPr>
          <p:cNvGraphicFramePr>
            <a:graphicFrameLocks noGrp="1"/>
          </p:cNvGraphicFramePr>
          <p:nvPr>
            <p:extLst>
              <p:ext uri="{D42A27DB-BD31-4B8C-83A1-F6EECF244321}">
                <p14:modId xmlns:p14="http://schemas.microsoft.com/office/powerpoint/2010/main" val="241210229"/>
              </p:ext>
            </p:extLst>
          </p:nvPr>
        </p:nvGraphicFramePr>
        <p:xfrm>
          <a:off x="256858" y="1477582"/>
          <a:ext cx="8604644" cy="4693920"/>
        </p:xfrm>
        <a:graphic>
          <a:graphicData uri="http://schemas.openxmlformats.org/drawingml/2006/table">
            <a:tbl>
              <a:tblPr firstRow="1" bandRow="1">
                <a:tableStyleId>{5C22544A-7EE6-4342-B048-85BDC9FD1C3A}</a:tableStyleId>
              </a:tblPr>
              <a:tblGrid>
                <a:gridCol w="2264401">
                  <a:extLst>
                    <a:ext uri="{9D8B030D-6E8A-4147-A177-3AD203B41FA5}">
                      <a16:colId xmlns:a16="http://schemas.microsoft.com/office/drawing/2014/main" val="4290300951"/>
                    </a:ext>
                  </a:extLst>
                </a:gridCol>
                <a:gridCol w="3472028">
                  <a:extLst>
                    <a:ext uri="{9D8B030D-6E8A-4147-A177-3AD203B41FA5}">
                      <a16:colId xmlns:a16="http://schemas.microsoft.com/office/drawing/2014/main" val="587896313"/>
                    </a:ext>
                  </a:extLst>
                </a:gridCol>
                <a:gridCol w="2868215">
                  <a:extLst>
                    <a:ext uri="{9D8B030D-6E8A-4147-A177-3AD203B41FA5}">
                      <a16:colId xmlns:a16="http://schemas.microsoft.com/office/drawing/2014/main" val="2280192492"/>
                    </a:ext>
                  </a:extLst>
                </a:gridCol>
              </a:tblGrid>
              <a:tr h="169822">
                <a:tc>
                  <a:txBody>
                    <a:bodyPr/>
                    <a:lstStyle/>
                    <a:p>
                      <a:r>
                        <a:rPr lang="en-US" sz="950" dirty="0"/>
                        <a:t>Activity</a:t>
                      </a:r>
                    </a:p>
                  </a:txBody>
                  <a:tcPr/>
                </a:tc>
                <a:tc>
                  <a:txBody>
                    <a:bodyPr/>
                    <a:lstStyle/>
                    <a:p>
                      <a:r>
                        <a:rPr lang="en-US" sz="950" dirty="0"/>
                        <a:t>Communication Suggestions </a:t>
                      </a:r>
                    </a:p>
                  </a:txBody>
                  <a:tcPr/>
                </a:tc>
                <a:tc>
                  <a:txBody>
                    <a:bodyPr/>
                    <a:lstStyle/>
                    <a:p>
                      <a:r>
                        <a:rPr lang="en-US" sz="950" dirty="0"/>
                        <a:t>Asset(s)</a:t>
                      </a:r>
                    </a:p>
                  </a:txBody>
                  <a:tcPr/>
                </a:tc>
                <a:extLst>
                  <a:ext uri="{0D108BD9-81ED-4DB2-BD59-A6C34878D82A}">
                    <a16:rowId xmlns:a16="http://schemas.microsoft.com/office/drawing/2014/main" val="2874198676"/>
                  </a:ext>
                </a:extLst>
              </a:tr>
              <a:tr h="586159">
                <a:tc>
                  <a:txBody>
                    <a:bodyPr/>
                    <a:lstStyle/>
                    <a:p>
                      <a:r>
                        <a:rPr lang="en-US" sz="950" dirty="0"/>
                        <a:t>Update U65 website/launch</a:t>
                      </a:r>
                    </a:p>
                  </a:txBody>
                  <a:tcPr/>
                </a:tc>
                <a:tc>
                  <a:txBody>
                    <a:bodyPr/>
                    <a:lstStyle/>
                    <a:p>
                      <a:pPr marL="171450" indent="-171450">
                        <a:buFont typeface="Arial" panose="020B0604020202020204" pitchFamily="34" charset="0"/>
                        <a:buChar char="•"/>
                      </a:pPr>
                      <a:r>
                        <a:rPr lang="en-US" sz="950" dirty="0"/>
                        <a:t>Employee email</a:t>
                      </a:r>
                    </a:p>
                    <a:p>
                      <a:pPr marL="171450" indent="-171450">
                        <a:buFont typeface="Arial" panose="020B0604020202020204" pitchFamily="34" charset="0"/>
                        <a:buChar char="•"/>
                      </a:pPr>
                      <a:r>
                        <a:rPr lang="en-US" sz="950" dirty="0"/>
                        <a:t>Employee newsletter/communication </a:t>
                      </a:r>
                    </a:p>
                    <a:p>
                      <a:pPr marL="171450" indent="-171450">
                        <a:buFont typeface="Arial" panose="020B0604020202020204" pitchFamily="34" charset="0"/>
                        <a:buChar char="•"/>
                      </a:pPr>
                      <a:r>
                        <a:rPr lang="en-US" sz="950" dirty="0"/>
                        <a:t>U65 member email campaign</a:t>
                      </a:r>
                    </a:p>
                    <a:p>
                      <a:pPr marL="171450" indent="-171450">
                        <a:buFont typeface="Arial" panose="020B0604020202020204" pitchFamily="34" charset="0"/>
                        <a:buChar char="•"/>
                      </a:pPr>
                      <a:r>
                        <a:rPr lang="en-US" sz="950" dirty="0"/>
                        <a:t>U65 member newsletter</a:t>
                      </a:r>
                    </a:p>
                    <a:p>
                      <a:pPr marL="171450" indent="-171450">
                        <a:buFont typeface="Arial" panose="020B0604020202020204" pitchFamily="34" charset="0"/>
                        <a:buChar char="•"/>
                      </a:pPr>
                      <a:r>
                        <a:rPr lang="en-US" sz="950" dirty="0"/>
                        <a:t>U65 social posts</a:t>
                      </a:r>
                    </a:p>
                  </a:txBody>
                  <a:tcPr/>
                </a:tc>
                <a:tc>
                  <a:txBody>
                    <a:bodyPr/>
                    <a:lstStyle/>
                    <a:p>
                      <a:r>
                        <a:rPr lang="en-US" sz="950" dirty="0"/>
                        <a:t>Short Term Travel Content Guide for Blue Plans: </a:t>
                      </a:r>
                    </a:p>
                    <a:p>
                      <a:pPr marL="171450" indent="-171450">
                        <a:buFont typeface="Arial" panose="020B0604020202020204" pitchFamily="34" charset="0"/>
                        <a:buChar char="•"/>
                      </a:pPr>
                      <a:r>
                        <a:rPr lang="en-US" sz="950" dirty="0"/>
                        <a:t>Member message</a:t>
                      </a:r>
                    </a:p>
                    <a:p>
                      <a:pPr marL="171450" indent="-171450">
                        <a:buFont typeface="Arial" panose="020B0604020202020204" pitchFamily="34" charset="0"/>
                        <a:buChar char="•"/>
                      </a:pPr>
                      <a:r>
                        <a:rPr lang="en-US" sz="950" dirty="0"/>
                        <a:t>Social posts</a:t>
                      </a:r>
                    </a:p>
                  </a:txBody>
                  <a:tcPr/>
                </a:tc>
                <a:extLst>
                  <a:ext uri="{0D108BD9-81ED-4DB2-BD59-A6C34878D82A}">
                    <a16:rowId xmlns:a16="http://schemas.microsoft.com/office/drawing/2014/main" val="872244229"/>
                  </a:ext>
                </a:extLst>
              </a:tr>
              <a:tr h="794327">
                <a:tc>
                  <a:txBody>
                    <a:bodyPr/>
                    <a:lstStyle/>
                    <a:p>
                      <a:r>
                        <a:rPr lang="en-US" sz="950" dirty="0"/>
                        <a:t>Broker webinar (U65)</a:t>
                      </a:r>
                    </a:p>
                    <a:p>
                      <a:r>
                        <a:rPr lang="en-US" sz="950" dirty="0"/>
                        <a:t>(Hosted by Blue Plan; presented by GeoBlue)</a:t>
                      </a:r>
                    </a:p>
                  </a:txBody>
                  <a:tcPr/>
                </a:tc>
                <a:tc>
                  <a:txBody>
                    <a:bodyPr/>
                    <a:lstStyle/>
                    <a:p>
                      <a:pPr marL="171450" indent="-171450">
                        <a:buFont typeface="Arial" panose="020B0604020202020204" pitchFamily="34" charset="0"/>
                        <a:buChar char="•"/>
                      </a:pPr>
                      <a:r>
                        <a:rPr lang="en-US" sz="950" dirty="0"/>
                        <a:t>Email invite</a:t>
                      </a:r>
                    </a:p>
                    <a:p>
                      <a:pPr marL="171450" indent="-171450">
                        <a:buFont typeface="Arial" panose="020B0604020202020204" pitchFamily="34" charset="0"/>
                        <a:buChar char="•"/>
                      </a:pPr>
                      <a:r>
                        <a:rPr lang="en-US" sz="950" dirty="0"/>
                        <a:t>Follow-up email including broker campaign guide(s)</a:t>
                      </a:r>
                    </a:p>
                    <a:p>
                      <a:pPr marL="171450" indent="-171450">
                        <a:buFont typeface="Arial" panose="020B0604020202020204" pitchFamily="34" charset="0"/>
                        <a:buChar char="•"/>
                      </a:pPr>
                      <a:r>
                        <a:rPr lang="en-US" sz="950" dirty="0"/>
                        <a:t>Upload campaign guide on U65 broker portal</a:t>
                      </a:r>
                    </a:p>
                  </a:txBody>
                  <a:tcPr/>
                </a:tc>
                <a:tc>
                  <a:txBody>
                    <a:bodyPr/>
                    <a:lstStyle/>
                    <a:p>
                      <a:r>
                        <a:rPr lang="en-US" sz="950" dirty="0"/>
                        <a:t>Short Term Travel Content Guide for Blue Plans: </a:t>
                      </a:r>
                    </a:p>
                    <a:p>
                      <a:pPr marL="171450" indent="-171450">
                        <a:buFont typeface="Arial" panose="020B0604020202020204" pitchFamily="34" charset="0"/>
                        <a:buChar char="•"/>
                      </a:pPr>
                      <a:r>
                        <a:rPr lang="en-US" sz="950" dirty="0"/>
                        <a:t>Broker message</a:t>
                      </a:r>
                    </a:p>
                    <a:p>
                      <a:pPr marL="0" indent="0">
                        <a:buFont typeface="Arial" panose="020B0604020202020204" pitchFamily="34" charset="0"/>
                        <a:buNone/>
                      </a:pPr>
                      <a:endParaRPr lang="en-US" sz="950" dirty="0"/>
                    </a:p>
                    <a:p>
                      <a:pPr marL="0" indent="0">
                        <a:buFont typeface="Arial" panose="020B0604020202020204" pitchFamily="34" charset="0"/>
                        <a:buNone/>
                      </a:pPr>
                      <a:r>
                        <a:rPr lang="en-US" sz="950" dirty="0"/>
                        <a:t>Short Term Travel Campaign Guide for Brokers</a:t>
                      </a:r>
                    </a:p>
                    <a:p>
                      <a:pPr marL="0" indent="0">
                        <a:buFont typeface="Arial" panose="020B0604020202020204" pitchFamily="34" charset="0"/>
                        <a:buNone/>
                      </a:pPr>
                      <a:endParaRPr lang="en-US" sz="950" dirty="0"/>
                    </a:p>
                    <a:p>
                      <a:pPr marL="0" indent="0">
                        <a:buFont typeface="Arial" panose="020B0604020202020204" pitchFamily="34" charset="0"/>
                        <a:buNone/>
                      </a:pPr>
                      <a:r>
                        <a:rPr lang="en-US" sz="950" dirty="0"/>
                        <a:t>Long-Term (Expat) Campaign Guide for Brokers</a:t>
                      </a:r>
                      <a:endParaRPr lang="en-US" sz="950" i="1" dirty="0">
                        <a:solidFill>
                          <a:srgbClr val="FF0000"/>
                        </a:solidFill>
                      </a:endParaRPr>
                    </a:p>
                  </a:txBody>
                  <a:tcPr/>
                </a:tc>
                <a:extLst>
                  <a:ext uri="{0D108BD9-81ED-4DB2-BD59-A6C34878D82A}">
                    <a16:rowId xmlns:a16="http://schemas.microsoft.com/office/drawing/2014/main" val="3736841371"/>
                  </a:ext>
                </a:extLst>
              </a:tr>
              <a:tr h="1002496">
                <a:tc>
                  <a:txBody>
                    <a:bodyPr/>
                    <a:lstStyle/>
                    <a:p>
                      <a:r>
                        <a:rPr lang="en-US" sz="950" dirty="0"/>
                        <a:t>Seasonal member message (U65)</a:t>
                      </a:r>
                    </a:p>
                  </a:txBody>
                  <a:tcPr/>
                </a:tc>
                <a:tc>
                  <a:txBody>
                    <a:bodyPr/>
                    <a:lstStyle/>
                    <a:p>
                      <a:pPr marL="171450" indent="-171450">
                        <a:buFont typeface="Arial" panose="020B0604020202020204" pitchFamily="34" charset="0"/>
                        <a:buChar char="•"/>
                      </a:pPr>
                      <a:r>
                        <a:rPr lang="en-US" sz="950" dirty="0"/>
                        <a:t>Short-term travel: Summer vacation </a:t>
                      </a:r>
                    </a:p>
                    <a:p>
                      <a:pPr marL="171450" indent="-171450">
                        <a:buFont typeface="Arial" panose="020B0604020202020204" pitchFamily="34" charset="0"/>
                        <a:buChar char="•"/>
                      </a:pPr>
                      <a:r>
                        <a:rPr lang="en-US" sz="950" dirty="0"/>
                        <a:t>Short-term travel: Winter vacation</a:t>
                      </a:r>
                    </a:p>
                    <a:p>
                      <a:pPr marL="171450" indent="-171450">
                        <a:buFont typeface="Arial" panose="020B0604020202020204" pitchFamily="34" charset="0"/>
                        <a:buChar char="•"/>
                      </a:pPr>
                      <a:r>
                        <a:rPr lang="en-US" sz="950" dirty="0"/>
                        <a:t>Expat: Peak sales season (July-Sept) </a:t>
                      </a:r>
                    </a:p>
                    <a:p>
                      <a:endParaRPr lang="en-US" sz="9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50" dirty="0"/>
                        <a:t>Short Term Travel Content Guide for Blue Plans: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50" dirty="0"/>
                        <a:t>Member message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50" dirty="0"/>
                        <a:t>Social posts</a:t>
                      </a:r>
                    </a:p>
                    <a:p>
                      <a:endParaRPr lang="en-US" sz="95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50" dirty="0"/>
                        <a:t>Long Term (Expat) Content Guide for Blue Plans: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50" dirty="0"/>
                        <a:t>Member message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50" dirty="0"/>
                        <a:t>Social posts</a:t>
                      </a:r>
                    </a:p>
                    <a:p>
                      <a:endParaRPr lang="en-US" sz="950" dirty="0"/>
                    </a:p>
                  </a:txBody>
                  <a:tcPr/>
                </a:tc>
                <a:extLst>
                  <a:ext uri="{0D108BD9-81ED-4DB2-BD59-A6C34878D82A}">
                    <a16:rowId xmlns:a16="http://schemas.microsoft.com/office/drawing/2014/main" val="1303173258"/>
                  </a:ext>
                </a:extLst>
              </a:tr>
              <a:tr h="273906">
                <a:tc>
                  <a:txBody>
                    <a:bodyPr/>
                    <a:lstStyle/>
                    <a:p>
                      <a:r>
                        <a:rPr lang="en-US" sz="950" dirty="0"/>
                        <a:t>Update Medicare website/launch </a:t>
                      </a:r>
                    </a:p>
                  </a:txBody>
                  <a:tcPr/>
                </a:tc>
                <a:tc>
                  <a:txBody>
                    <a:bodyPr/>
                    <a:lstStyle/>
                    <a:p>
                      <a:pPr marL="171450" indent="-171450">
                        <a:buFont typeface="Arial" panose="020B0604020202020204" pitchFamily="34" charset="0"/>
                        <a:buChar char="•"/>
                      </a:pPr>
                      <a:r>
                        <a:rPr lang="en-US" sz="950" dirty="0"/>
                        <a:t>Medicare member email campaign</a:t>
                      </a:r>
                    </a:p>
                    <a:p>
                      <a:pPr marL="171450" indent="-171450">
                        <a:buFont typeface="Arial" panose="020B0604020202020204" pitchFamily="34" charset="0"/>
                        <a:buChar char="•"/>
                      </a:pPr>
                      <a:r>
                        <a:rPr lang="en-US" sz="950" dirty="0"/>
                        <a:t>Medicare member newsletter</a:t>
                      </a:r>
                    </a:p>
                  </a:txBody>
                  <a:tcPr/>
                </a:tc>
                <a:tc>
                  <a:txBody>
                    <a:bodyPr/>
                    <a:lstStyle/>
                    <a:p>
                      <a:pPr marL="171450" indent="-171450">
                        <a:buFont typeface="Arial" panose="020B0604020202020204" pitchFamily="34" charset="0"/>
                        <a:buChar char="•"/>
                      </a:pPr>
                      <a:r>
                        <a:rPr lang="en-US" sz="950" dirty="0"/>
                        <a:t>Senior content guide</a:t>
                      </a:r>
                    </a:p>
                  </a:txBody>
                  <a:tcPr/>
                </a:tc>
                <a:extLst>
                  <a:ext uri="{0D108BD9-81ED-4DB2-BD59-A6C34878D82A}">
                    <a16:rowId xmlns:a16="http://schemas.microsoft.com/office/drawing/2014/main" val="2931310426"/>
                  </a:ext>
                </a:extLst>
              </a:tr>
              <a:tr h="482074">
                <a:tc>
                  <a:txBody>
                    <a:bodyPr/>
                    <a:lstStyle/>
                    <a:p>
                      <a:r>
                        <a:rPr lang="en-US" sz="950" dirty="0"/>
                        <a:t>Broker webinar (Medicare)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50" dirty="0"/>
                        <a:t>(Hosted by Blue Plan; presented by GeoBlue)</a:t>
                      </a:r>
                    </a:p>
                  </a:txBody>
                  <a:tcPr/>
                </a:tc>
                <a:tc>
                  <a:txBody>
                    <a:bodyPr/>
                    <a:lstStyle/>
                    <a:p>
                      <a:pPr marL="171450" indent="-171450">
                        <a:buFont typeface="Arial" panose="020B0604020202020204" pitchFamily="34" charset="0"/>
                        <a:buChar char="•"/>
                      </a:pPr>
                      <a:r>
                        <a:rPr lang="en-US" sz="950" dirty="0"/>
                        <a:t>Email invite</a:t>
                      </a:r>
                    </a:p>
                    <a:p>
                      <a:pPr marL="171450" indent="-171450">
                        <a:buFont typeface="Arial" panose="020B0604020202020204" pitchFamily="34" charset="0"/>
                        <a:buChar char="•"/>
                      </a:pPr>
                      <a:r>
                        <a:rPr lang="en-US" sz="950" dirty="0"/>
                        <a:t>Follow-up email including broker campaign guide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50"/>
                        <a:t>Upload campaign guide </a:t>
                      </a:r>
                      <a:r>
                        <a:rPr lang="en-US" sz="950" dirty="0"/>
                        <a:t>on Medicare broker portal</a:t>
                      </a:r>
                    </a:p>
                    <a:p>
                      <a:endParaRPr lang="en-US" sz="950" dirty="0"/>
                    </a:p>
                  </a:txBody>
                  <a:tcPr/>
                </a:tc>
                <a:tc>
                  <a:txBody>
                    <a:bodyPr/>
                    <a:lstStyle/>
                    <a:p>
                      <a:pPr marL="171450" indent="-171450">
                        <a:buFont typeface="Arial" panose="020B0604020202020204" pitchFamily="34" charset="0"/>
                        <a:buChar char="•"/>
                      </a:pPr>
                      <a:r>
                        <a:rPr lang="en-US" sz="950" dirty="0"/>
                        <a:t>Senior broker campaign guide</a:t>
                      </a:r>
                    </a:p>
                  </a:txBody>
                  <a:tcPr/>
                </a:tc>
                <a:extLst>
                  <a:ext uri="{0D108BD9-81ED-4DB2-BD59-A6C34878D82A}">
                    <a16:rowId xmlns:a16="http://schemas.microsoft.com/office/drawing/2014/main" val="90928788"/>
                  </a:ext>
                </a:extLst>
              </a:tr>
              <a:tr h="2739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50" dirty="0"/>
                        <a:t>Seasonal member message (Medicare)</a:t>
                      </a:r>
                    </a:p>
                  </a:txBody>
                  <a:tcPr/>
                </a:tc>
                <a:tc>
                  <a:txBody>
                    <a:bodyPr/>
                    <a:lstStyle/>
                    <a:p>
                      <a:pPr marL="171450" indent="-171450">
                        <a:buFont typeface="Arial" panose="020B0604020202020204" pitchFamily="34" charset="0"/>
                        <a:buChar char="•"/>
                      </a:pPr>
                      <a:r>
                        <a:rPr lang="en-US" sz="950" dirty="0"/>
                        <a:t>Cruising </a:t>
                      </a:r>
                    </a:p>
                    <a:p>
                      <a:pPr marL="171450" indent="-171450">
                        <a:buFont typeface="Arial" panose="020B0604020202020204" pitchFamily="34" charset="0"/>
                        <a:buChar char="•"/>
                      </a:pPr>
                      <a:r>
                        <a:rPr lang="en-US" sz="950" dirty="0"/>
                        <a:t>Complement AEP; winter travel (Sept-Dec)</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50" dirty="0"/>
                        <a:t>Senior content guide</a:t>
                      </a:r>
                    </a:p>
                  </a:txBody>
                  <a:tcPr/>
                </a:tc>
                <a:extLst>
                  <a:ext uri="{0D108BD9-81ED-4DB2-BD59-A6C34878D82A}">
                    <a16:rowId xmlns:a16="http://schemas.microsoft.com/office/drawing/2014/main" val="3996083058"/>
                  </a:ext>
                </a:extLst>
              </a:tr>
            </a:tbl>
          </a:graphicData>
        </a:graphic>
      </p:graphicFrame>
    </p:spTree>
    <p:extLst>
      <p:ext uri="{BB962C8B-B14F-4D97-AF65-F5344CB8AC3E}">
        <p14:creationId xmlns:p14="http://schemas.microsoft.com/office/powerpoint/2010/main" val="10045530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63dc681f9af2aaef1e43c35c8088728859653"/>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GeoBlue_PPT_Template_2011_v7">
  <a:themeElements>
    <a:clrScheme name="Custom 1">
      <a:dk1>
        <a:srgbClr val="000000"/>
      </a:dk1>
      <a:lt1>
        <a:srgbClr val="FFFFFF"/>
      </a:lt1>
      <a:dk2>
        <a:srgbClr val="1F497D"/>
      </a:dk2>
      <a:lt2>
        <a:srgbClr val="6FCDE4"/>
      </a:lt2>
      <a:accent1>
        <a:srgbClr val="0092D0"/>
      </a:accent1>
      <a:accent2>
        <a:srgbClr val="00A0B0"/>
      </a:accent2>
      <a:accent3>
        <a:srgbClr val="D06E1C"/>
      </a:accent3>
      <a:accent4>
        <a:srgbClr val="AE9962"/>
      </a:accent4>
      <a:accent5>
        <a:srgbClr val="5C6C75"/>
      </a:accent5>
      <a:accent6>
        <a:srgbClr val="00AEDB"/>
      </a:accent6>
      <a:hlink>
        <a:srgbClr val="00AEDB"/>
      </a:hlink>
      <a:folHlink>
        <a:srgbClr val="0082A4"/>
      </a:folHlink>
    </a:clrScheme>
    <a:fontScheme name="GeoBlue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7BAB4C01AFC9A499EB4315F52026128" ma:contentTypeVersion="2" ma:contentTypeDescription="Create a new document." ma:contentTypeScope="" ma:versionID="7bf3d0ac970a3033359688eef3fedc11">
  <xsd:schema xmlns:xsd="http://www.w3.org/2001/XMLSchema" xmlns:xs="http://www.w3.org/2001/XMLSchema" xmlns:p="http://schemas.microsoft.com/office/2006/metadata/properties" xmlns:ns2="8e73c447-577c-4d54-8be3-80f4705d1c8b" xmlns:ns3="1db757fe-d733-4072-bee6-63c85c1aca7f" targetNamespace="http://schemas.microsoft.com/office/2006/metadata/properties" ma:root="true" ma:fieldsID="d7340e9211faf473d352113ff3c9f142" ns2:_="" ns3:_="">
    <xsd:import namespace="8e73c447-577c-4d54-8be3-80f4705d1c8b"/>
    <xsd:import namespace="1db757fe-d733-4072-bee6-63c85c1aca7f"/>
    <xsd:element name="properties">
      <xsd:complexType>
        <xsd:sequence>
          <xsd:element name="documentManagement">
            <xsd:complexType>
              <xsd:all>
                <xsd:element ref="ns2: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73c447-577c-4d54-8be3-80f4705d1c8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db757fe-d733-4072-bee6-63c85c1aca7f" elementFormDefault="qualified">
    <xsd:import namespace="http://schemas.microsoft.com/office/2006/documentManagement/types"/>
    <xsd:import namespace="http://schemas.microsoft.com/office/infopath/2007/PartnerControls"/>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288EEE-D83B-4BC5-9A70-0C7A26D54C54}">
  <ds:schemaRefs>
    <ds:schemaRef ds:uri="http://schemas.microsoft.com/sharepoint/v3/contenttype/forms"/>
  </ds:schemaRefs>
</ds:datastoreItem>
</file>

<file path=customXml/itemProps2.xml><?xml version="1.0" encoding="utf-8"?>
<ds:datastoreItem xmlns:ds="http://schemas.openxmlformats.org/officeDocument/2006/customXml" ds:itemID="{F79C1B74-8511-4751-AE3A-084C11B03F90}">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8e73c447-577c-4d54-8be3-80f4705d1c8b"/>
    <ds:schemaRef ds:uri="http://schemas.microsoft.com/office/2006/documentManagement/types"/>
    <ds:schemaRef ds:uri="1db757fe-d733-4072-bee6-63c85c1aca7f"/>
    <ds:schemaRef ds:uri="http://www.w3.org/XML/1998/namespace"/>
  </ds:schemaRefs>
</ds:datastoreItem>
</file>

<file path=customXml/itemProps3.xml><?xml version="1.0" encoding="utf-8"?>
<ds:datastoreItem xmlns:ds="http://schemas.openxmlformats.org/officeDocument/2006/customXml" ds:itemID="{2BB11020-B792-47CE-A070-F68E9C8EBD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73c447-577c-4d54-8be3-80f4705d1c8b"/>
    <ds:schemaRef ds:uri="1db757fe-d733-4072-bee6-63c85c1aca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44701</TotalTime>
  <Words>338</Words>
  <Application>Microsoft Office PowerPoint</Application>
  <PresentationFormat>On-screen Show (4:3)</PresentationFormat>
  <Paragraphs>55</Paragraphs>
  <Slides>2</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7" baseType="lpstr">
      <vt:lpstr>Arial</vt:lpstr>
      <vt:lpstr>Calibri</vt:lpstr>
      <vt:lpstr>Wingdings</vt:lpstr>
      <vt:lpstr>GeoBlue_PPT_Template_2011_v7</vt:lpstr>
      <vt:lpstr>think-cell Slide</vt:lpstr>
      <vt:lpstr>Sample Promotional Plan </vt:lpstr>
      <vt:lpstr>Sample promotional plan and assets (2nd half of 2021)</vt:lpstr>
    </vt:vector>
  </TitlesOfParts>
  <Company>HTH Worldwide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Response Protocols for Emergencies Abroad</dc:title>
  <dc:creator>lspaar@hthworldwide.com;mrodriguez@hthworldwide.com</dc:creator>
  <cp:lastModifiedBy>Jackie Diamond</cp:lastModifiedBy>
  <cp:revision>1333</cp:revision>
  <cp:lastPrinted>2018-05-01T19:16:52Z</cp:lastPrinted>
  <dcterms:created xsi:type="dcterms:W3CDTF">2014-12-03T17:10:49Z</dcterms:created>
  <dcterms:modified xsi:type="dcterms:W3CDTF">2021-09-08T22:13:29Z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0x01010057BAB4C01AFC9A499EB4315F52026128</vt:lpwstr>
  </property>
</Properties>
</file>